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62" r:id="rId6"/>
    <p:sldId id="263" r:id="rId7"/>
    <p:sldId id="264" r:id="rId8"/>
    <p:sldId id="267" r:id="rId9"/>
    <p:sldId id="265" r:id="rId10"/>
    <p:sldId id="266" r:id="rId11"/>
    <p:sldId id="258" r:id="rId12"/>
    <p:sldId id="260" r:id="rId13"/>
    <p:sldId id="26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E681-FBEB-4557-A2C3-F653D299DDFB}" type="datetimeFigureOut">
              <a:rPr lang="zh-TW" altLang="en-US" smtClean="0"/>
              <a:pPr/>
              <a:t>2013/1/18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3F08-886B-4E8A-8C6A-9FA1D22153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E681-FBEB-4557-A2C3-F653D299DDFB}" type="datetimeFigureOut">
              <a:rPr lang="zh-TW" altLang="en-US" smtClean="0"/>
              <a:pPr/>
              <a:t>2013/1/18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3F08-886B-4E8A-8C6A-9FA1D22153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E681-FBEB-4557-A2C3-F653D299DDFB}" type="datetimeFigureOut">
              <a:rPr lang="zh-TW" altLang="en-US" smtClean="0"/>
              <a:pPr/>
              <a:t>2013/1/18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3F08-886B-4E8A-8C6A-9FA1D22153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E681-FBEB-4557-A2C3-F653D299DDFB}" type="datetimeFigureOut">
              <a:rPr lang="zh-TW" altLang="en-US" smtClean="0"/>
              <a:pPr/>
              <a:t>2013/1/18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3F08-886B-4E8A-8C6A-9FA1D22153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E681-FBEB-4557-A2C3-F653D299DDFB}" type="datetimeFigureOut">
              <a:rPr lang="zh-TW" altLang="en-US" smtClean="0"/>
              <a:pPr/>
              <a:t>2013/1/18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3F08-886B-4E8A-8C6A-9FA1D22153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E681-FBEB-4557-A2C3-F653D299DDFB}" type="datetimeFigureOut">
              <a:rPr lang="zh-TW" altLang="en-US" smtClean="0"/>
              <a:pPr/>
              <a:t>2013/1/18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3F08-886B-4E8A-8C6A-9FA1D22153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E681-FBEB-4557-A2C3-F653D299DDFB}" type="datetimeFigureOut">
              <a:rPr lang="zh-TW" altLang="en-US" smtClean="0"/>
              <a:pPr/>
              <a:t>2013/1/18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3F08-886B-4E8A-8C6A-9FA1D22153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E681-FBEB-4557-A2C3-F653D299DDFB}" type="datetimeFigureOut">
              <a:rPr lang="zh-TW" altLang="en-US" smtClean="0"/>
              <a:pPr/>
              <a:t>2013/1/18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3F08-886B-4E8A-8C6A-9FA1D22153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E681-FBEB-4557-A2C3-F653D299DDFB}" type="datetimeFigureOut">
              <a:rPr lang="zh-TW" altLang="en-US" smtClean="0"/>
              <a:pPr/>
              <a:t>2013/1/18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3F08-886B-4E8A-8C6A-9FA1D22153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E681-FBEB-4557-A2C3-F653D299DDFB}" type="datetimeFigureOut">
              <a:rPr lang="zh-TW" altLang="en-US" smtClean="0"/>
              <a:pPr/>
              <a:t>2013/1/18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3F08-886B-4E8A-8C6A-9FA1D22153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E681-FBEB-4557-A2C3-F653D299DDFB}" type="datetimeFigureOut">
              <a:rPr lang="zh-TW" altLang="en-US" smtClean="0"/>
              <a:pPr/>
              <a:t>2013/1/18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A3F08-886B-4E8A-8C6A-9FA1D22153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BE681-FBEB-4557-A2C3-F653D299DDFB}" type="datetimeFigureOut">
              <a:rPr lang="zh-TW" altLang="en-US" smtClean="0"/>
              <a:pPr/>
              <a:t>2013/1/18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A3F08-886B-4E8A-8C6A-9FA1D22153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zh-TW" altLang="en-US" sz="2700" dirty="0" smtClean="0">
                <a:latin typeface="微軟正黑體" pitchFamily="34" charset="-120"/>
                <a:ea typeface="微軟正黑體" pitchFamily="34" charset="-120"/>
              </a:rPr>
              <a:t>國立台北藝術大學新媒體藝術研究所</a:t>
            </a:r>
            <a:r>
              <a:rPr lang="en-US" altLang="zh-TW" sz="2700" dirty="0" smtClean="0">
                <a:latin typeface="微軟正黑體" pitchFamily="34" charset="-120"/>
                <a:ea typeface="微軟正黑體" pitchFamily="34" charset="-120"/>
              </a:rPr>
              <a:t>101</a:t>
            </a:r>
            <a:r>
              <a:rPr lang="zh-TW" altLang="en-US" sz="2700" dirty="0" smtClean="0">
                <a:latin typeface="微軟正黑體" pitchFamily="34" charset="-120"/>
                <a:ea typeface="微軟正黑體" pitchFamily="34" charset="-120"/>
              </a:rPr>
              <a:t>學年度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期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科技藝術專題講座期末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報告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之前 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X 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科藝所 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X 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之後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羅禾淋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>
            <a:normAutofit/>
          </a:bodyPr>
          <a:lstStyle/>
          <a:p>
            <a:pPr algn="r"/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報告人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詹清智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29962018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分析科藝所未來就業與發展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升學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出國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國內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Keyword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努力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從休學兩年的高中生到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18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分大學，再到北藝大科藝所，最終到了台灣第一學府攻讀博士班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生涯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規劃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透過講者自己本身的經驗或是同濟間的經歷來給予大家參考的範本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策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展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大學期間透過網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路的第一次策展，到研究所的各種班展聯展，以至於目前的各種商業展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Connection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與自己的共鳴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學業上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自己也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2003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年考大學，但卻考不上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18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分大學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一路走來也是很努力的讓自己能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更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精進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就業與創業上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目前業界確實仍然是以元智為最大幫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人脈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= 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案子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= 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金錢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互動的榮景已過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，高度客製化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人力成本過高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與削價競爭是最大的問題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Q&amp;A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Background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羅禾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淋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科藝所第七屆乙組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1983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年出身於桃園，畢業於國立台北藝術大學科技藝術研究所碩士，專長程式設計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(C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JAVA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DirectX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OPCV...)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、機械裝置製作、動力製作、電子單晶片等等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學歷</a:t>
            </a:r>
            <a:b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2010~ 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國立台灣大學 資訊網路與多媒體所博士班 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2010 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國立台北藝術大學 科技藝術研究所碩士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MFA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2007 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稻江科技暨管理學院 動畫與遊戲軟體設計學系 學士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Summary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經歷與故事分享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之前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科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藝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之後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分析科藝所未來就業與發展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創作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創業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就業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升學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經歷與故事分享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之前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2000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年國高中生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休學兩次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高中五年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 </a:t>
            </a:r>
          </a:p>
          <a:p>
            <a:pPr lvl="1"/>
            <a:r>
              <a:rPr lang="zh-TW" altLang="en-US" sz="20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因為玩遊戲所以想知道程式要怎麼寫</a:t>
            </a: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2003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年稻江動畫與遊戲系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1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大學</a:t>
            </a:r>
            <a:r>
              <a:rPr lang="en-US" altLang="zh-TW" sz="21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70%</a:t>
            </a:r>
            <a:r>
              <a:rPr lang="zh-TW" altLang="en-US" sz="21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錄取率的年代</a:t>
            </a:r>
            <a:endParaRPr lang="en-US" altLang="zh-TW" sz="2100" dirty="0" smtClean="0">
              <a:solidFill>
                <a:schemeClr val="bg1">
                  <a:lumMod val="6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大學期間有兼課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1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大同、吳鳳技術學院出書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出書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生平第一次策展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1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動畫演唱會展覽</a:t>
            </a:r>
            <a:r>
              <a:rPr lang="en-US" altLang="zh-TW" sz="21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1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網路力量</a:t>
            </a:r>
            <a:r>
              <a:rPr lang="en-US" altLang="zh-TW" sz="21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=</a:t>
            </a:r>
            <a:r>
              <a:rPr lang="zh-TW" altLang="en-US" sz="21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合作團結</a:t>
            </a:r>
            <a:r>
              <a:rPr lang="en-US" altLang="zh-TW" sz="21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畢業製作是遊戲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1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有一些獨創技術</a:t>
            </a:r>
            <a:r>
              <a:rPr lang="en-US" altLang="zh-TW" sz="21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1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參展新一代有三間公司邀約</a:t>
            </a:r>
            <a:r>
              <a:rPr lang="en-US" altLang="zh-TW" sz="21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學校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稻江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很差，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TW" altLang="en-US" sz="21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考研究所會看學校，直接踢掉</a:t>
            </a:r>
          </a:p>
          <a:p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經歷與故事分享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科藝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學習、創作、策展、論文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當學生是快樂的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90000"/>
              </a:lnSpc>
            </a:pPr>
            <a:r>
              <a:rPr lang="zh-TW" altLang="en-US" sz="19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一起完成一個目標</a:t>
            </a:r>
            <a:endParaRPr lang="en-US" altLang="zh-TW" sz="1900" dirty="0" smtClean="0">
              <a:solidFill>
                <a:schemeClr val="bg1">
                  <a:lumMod val="6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學生時代的人脈很重要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科藝所時期的展覽都是由他和林依純策劃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90000"/>
              </a:lnSpc>
            </a:pPr>
            <a:r>
              <a:rPr lang="zh-TW" altLang="en-US" sz="19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班上需要有雞婆的人</a:t>
            </a:r>
            <a:endParaRPr lang="en-US" altLang="zh-TW" sz="1900" dirty="0" smtClean="0">
              <a:solidFill>
                <a:schemeClr val="bg1">
                  <a:lumMod val="6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DAC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與其他學校辦聯展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他負責策展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zh-TW" altLang="en-US" sz="19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認為辦展能凝結班上向心力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有投研討會論文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(5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篇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有去巴西國際電子藝術節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先驅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經歷與故事分享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之後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台大網媒所博班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希望有教職最好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有得到稻江的傑出校友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有被邀請回去專任教師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不回去的原因是知道私校的弊端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國親皇戚、鬥爭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青春動畫影展 策展人</a:t>
            </a: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桃園動漫大展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商展融入當代藝術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策展人</a:t>
            </a: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被質疑沒賺錢，因此繼續去策展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分析科藝所未來就業與發展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創作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專職藝術家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90000"/>
              </a:lnSpc>
            </a:pPr>
            <a:r>
              <a:rPr lang="zh-TW" altLang="en-US" sz="19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科藝所最多的發展</a:t>
            </a:r>
            <a:endParaRPr lang="en-US" altLang="zh-TW" sz="1900" dirty="0" smtClean="0">
              <a:solidFill>
                <a:schemeClr val="bg1">
                  <a:lumMod val="6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藝術市場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90000"/>
              </a:lnSpc>
            </a:pPr>
            <a:r>
              <a:rPr lang="zh-TW" altLang="en-US" sz="19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藝術市場對新媒體較為不利</a:t>
            </a:r>
            <a:r>
              <a:rPr lang="en-US" altLang="zh-TW" sz="19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9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傳統藝術較為有利</a:t>
            </a:r>
            <a:r>
              <a:rPr lang="en-US" altLang="zh-TW" sz="19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駐村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90000"/>
              </a:lnSpc>
            </a:pPr>
            <a:r>
              <a:rPr lang="zh-TW" altLang="en-US" sz="1900" dirty="0" smtClean="0"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不然大家想像中的困難，國外駐村需要有一定程度的英文</a:t>
            </a:r>
          </a:p>
          <a:p>
            <a:pPr>
              <a:buNone/>
            </a:pP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分析科藝所未來就業與發展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創業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北藝根基不好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凝聚力不強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，私校有很強的民族性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舉例提到了叁式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提到上半年營業額一千萬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提到了元智幫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至少五間，會互相支援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人脈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= 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案源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分析科藝所未來就業與發展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就業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APP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與網頁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互動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展覽策劃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美術館或文創公司技術行政</a:t>
            </a:r>
          </a:p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教書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966</Words>
  <Application>Microsoft Office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佈景主題</vt:lpstr>
      <vt:lpstr>國立台北藝術大學新媒體藝術研究所101學年度 期科技藝術專題講座期末報告 之前 X 科藝所 X 之後-羅禾淋</vt:lpstr>
      <vt:lpstr>Background </vt:lpstr>
      <vt:lpstr>Summary </vt:lpstr>
      <vt:lpstr>經歷與故事分享 之前</vt:lpstr>
      <vt:lpstr>經歷與故事分享 科藝</vt:lpstr>
      <vt:lpstr>經歷與故事分享 之後</vt:lpstr>
      <vt:lpstr>分析科藝所未來就業與發展 創作</vt:lpstr>
      <vt:lpstr>分析科藝所未來就業與發展 創業</vt:lpstr>
      <vt:lpstr>分析科藝所未來就業與發展 就業</vt:lpstr>
      <vt:lpstr>分析科藝所未來就業與發展 升學</vt:lpstr>
      <vt:lpstr>Keyword </vt:lpstr>
      <vt:lpstr>Connection</vt:lpstr>
      <vt:lpstr>Q&amp;A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期科技藝術專題講座期末報告 之前 X 科藝所 X 之後-羅禾淋</dc:title>
  <dc:creator>Teddy</dc:creator>
  <cp:lastModifiedBy>CHANGE_ME</cp:lastModifiedBy>
  <cp:revision>72</cp:revision>
  <dcterms:created xsi:type="dcterms:W3CDTF">2012-12-23T11:33:06Z</dcterms:created>
  <dcterms:modified xsi:type="dcterms:W3CDTF">2013-01-18T07:58:54Z</dcterms:modified>
</cp:coreProperties>
</file>