
<file path=[Content_Types].xml><?xml version="1.0" encoding="utf-8"?>
<Types xmlns="http://schemas.openxmlformats.org/package/2006/content-types">
  <Override PartName="/ppt/theme/theme5.xml" ContentType="application/vnd.openxmlformats-officedocument.theme+xml"/>
  <Override PartName="/ppt/slideLayouts/slideLayout30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269.xml" ContentType="application/vnd.openxmlformats-officedocument.presentationml.slideLayout+xml"/>
  <Default Extension="xml" ContentType="application/xml"/>
  <Override PartName="/ppt/slideLayouts/slideLayout24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Layouts/slideLayout225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21.xml" ContentType="application/vnd.openxmlformats-officedocument.theme+xml"/>
  <Override PartName="/ppt/slideLayouts/slideLayout25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76.xml" ContentType="application/vnd.openxmlformats-officedocument.presentationml.slideLayout+xml"/>
  <Default Extension="png" ContentType="image/png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Masters/slideMaster27.xml" ContentType="application/vnd.openxmlformats-officedocument.presentationml.slideMaster+xml"/>
  <Override PartName="/ppt/slides/slide33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66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55.xml" ContentType="application/vnd.openxmlformats-officedocument.presentationml.slideLayout+xml"/>
  <Override PartName="/ppt/theme/theme26.xml" ContentType="application/vnd.openxmlformats-officedocument.theme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Masters/slideMaster24.xml" ContentType="application/vnd.openxmlformats-officedocument.presentationml.slideMaster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20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52.xml" ContentType="application/vnd.openxmlformats-officedocument.presentationml.slideLayout+xml"/>
  <Override PartName="/ppt/theme/theme23.xml" ContentType="application/vnd.openxmlformats-officedocument.theme+xml"/>
  <Override PartName="/ppt/slideLayouts/slideLayout263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Masters/slideMaster2.xml" ContentType="application/vnd.openxmlformats-officedocument.presentationml.slideMaster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257.xml" ContentType="application/vnd.openxmlformats-officedocument.presentationml.slideLayout+xml"/>
  <Override PartName="/ppt/theme/theme28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7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Masters/slideMaster21.xml" ContentType="application/vnd.openxmlformats-officedocument.presentationml.slideMaster+xml"/>
  <Override PartName="/ppt/slideLayouts/slideLayout224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20.xml" ContentType="application/vnd.openxmlformats-officedocument.theme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303.xml" ContentType="application/vnd.openxmlformats-officedocument.presentationml.slideLayout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Masters/slideMaster26.xml" ContentType="application/vnd.openxmlformats-officedocument.presentationml.slideMaster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theme/theme14.xml" ContentType="application/vnd.openxmlformats-officedocument.theme+xml"/>
  <Override PartName="/ppt/slideLayouts/slideLayout243.xml" ContentType="application/vnd.openxmlformats-officedocument.presentationml.slideLayout+xml"/>
  <Override PartName="/ppt/theme/theme25.xml" ContentType="application/vnd.openxmlformats-officedocument.theme+xml"/>
  <Override PartName="/ppt/slideLayouts/slideLayout290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9.xml" ContentType="application/vnd.openxmlformats-officedocument.theme+xml"/>
  <Override PartName="/ppt/slideLayouts/slideLayout248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Masters/slideMaster23.xml" ContentType="application/vnd.openxmlformats-officedocument.presentationml.slideMaster+xml"/>
  <Override PartName="/ppt/slideLayouts/slideLayout50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215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22.xml" ContentType="application/vnd.openxmlformats-officedocument.theme+xml"/>
  <Override PartName="/ppt/slideLayouts/slideLayout251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240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Masters/slideMaster28.xml" ContentType="application/vnd.openxmlformats-officedocument.presentationml.slideMaster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278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Layouts/slideLayout245.xml" ContentType="application/vnd.openxmlformats-officedocument.presentationml.slideLayout+xml"/>
  <Override PartName="/ppt/slideLayouts/slideLayout292.xml" ContentType="application/vnd.openxmlformats-officedocument.presentationml.slideLayout+xml"/>
  <Override PartName="/ppt/theme/theme27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Masters/slideMaster20.xml" ContentType="application/vnd.openxmlformats-officedocument.presentationml.slideMaster+xml"/>
  <Override PartName="/ppt/theme/theme8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s/slide28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Masters/slideMaster25.xml" ContentType="application/vnd.openxmlformats-officedocument.presentationml.slideMaster+xml"/>
  <Override PartName="/ppt/slides/slide31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4.xml" ContentType="application/vnd.openxmlformats-officedocument.theme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s/slide36.xml" ContentType="application/vnd.openxmlformats-officedocument.presentationml.slide+xml"/>
  <Override PartName="/ppt/slideLayouts/slideLayout135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tableStyles.xml" ContentType="application/vnd.openxmlformats-officedocument.presentationml.tableStyles+xml"/>
  <Override PartName="/ppt/slideLayouts/slideLayout236.xml" ContentType="application/vnd.openxmlformats-officedocument.presentationml.slideLayout+xml"/>
  <Override PartName="/ppt/slideLayouts/slideLayout28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  <p:sldMasterId id="2147483655" r:id="rId8"/>
    <p:sldMasterId id="2147483656" r:id="rId9"/>
    <p:sldMasterId id="2147483657" r:id="rId10"/>
    <p:sldMasterId id="2147483658" r:id="rId11"/>
    <p:sldMasterId id="2147483659" r:id="rId12"/>
    <p:sldMasterId id="2147483660" r:id="rId13"/>
    <p:sldMasterId id="2147483661" r:id="rId14"/>
    <p:sldMasterId id="2147483662" r:id="rId15"/>
    <p:sldMasterId id="2147483663" r:id="rId16"/>
    <p:sldMasterId id="2147483664" r:id="rId17"/>
    <p:sldMasterId id="2147483665" r:id="rId18"/>
    <p:sldMasterId id="2147483666" r:id="rId19"/>
    <p:sldMasterId id="2147483667" r:id="rId20"/>
    <p:sldMasterId id="2147483668" r:id="rId21"/>
    <p:sldMasterId id="2147483669" r:id="rId22"/>
    <p:sldMasterId id="2147483670" r:id="rId23"/>
    <p:sldMasterId id="2147483671" r:id="rId24"/>
    <p:sldMasterId id="2147483672" r:id="rId25"/>
    <p:sldMasterId id="2147483673" r:id="rId26"/>
    <p:sldMasterId id="2147483674" r:id="rId27"/>
    <p:sldMasterId id="2147483675" r:id="rId28"/>
  </p:sldMasterIdLst>
  <p:sldIdLst>
    <p:sldId id="259" r:id="rId29"/>
    <p:sldId id="256" r:id="rId30"/>
    <p:sldId id="257" r:id="rId31"/>
    <p:sldId id="258" r:id="rId32"/>
    <p:sldId id="260" r:id="rId33"/>
    <p:sldId id="261" r:id="rId34"/>
    <p:sldId id="262" r:id="rId35"/>
    <p:sldId id="263" r:id="rId36"/>
    <p:sldId id="264" r:id="rId37"/>
    <p:sldId id="265" r:id="rId38"/>
    <p:sldId id="266" r:id="rId39"/>
    <p:sldId id="267" r:id="rId40"/>
    <p:sldId id="269" r:id="rId41"/>
    <p:sldId id="277" r:id="rId42"/>
    <p:sldId id="278" r:id="rId43"/>
    <p:sldId id="284" r:id="rId44"/>
    <p:sldId id="288" r:id="rId45"/>
    <p:sldId id="292" r:id="rId46"/>
    <p:sldId id="293" r:id="rId47"/>
    <p:sldId id="294" r:id="rId48"/>
    <p:sldId id="295" r:id="rId49"/>
    <p:sldId id="296" r:id="rId50"/>
    <p:sldId id="297" r:id="rId51"/>
    <p:sldId id="298" r:id="rId52"/>
    <p:sldId id="299" r:id="rId53"/>
    <p:sldId id="300" r:id="rId54"/>
    <p:sldId id="301" r:id="rId55"/>
    <p:sldId id="302" r:id="rId56"/>
    <p:sldId id="303" r:id="rId57"/>
    <p:sldId id="304" r:id="rId58"/>
    <p:sldId id="268" r:id="rId59"/>
    <p:sldId id="270" r:id="rId60"/>
    <p:sldId id="271" r:id="rId61"/>
    <p:sldId id="276" r:id="rId62"/>
    <p:sldId id="279" r:id="rId63"/>
    <p:sldId id="274" r:id="rId64"/>
    <p:sldId id="272" r:id="rId65"/>
  </p:sldIdLst>
  <p:sldSz cx="13004800" cy="97536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Heiti TC Light" charset="0"/>
        <a:cs typeface="Heiti TC Light" charset="0"/>
        <a:sym typeface="Gill Sans" charset="0"/>
      </a:defRPr>
    </a:lvl1pPr>
    <a:lvl2pPr marL="4572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Heiti TC Light" charset="0"/>
        <a:cs typeface="Heiti TC Light" charset="0"/>
        <a:sym typeface="Gill Sans" charset="0"/>
      </a:defRPr>
    </a:lvl2pPr>
    <a:lvl3pPr marL="9144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Heiti TC Light" charset="0"/>
        <a:cs typeface="Heiti TC Light" charset="0"/>
        <a:sym typeface="Gill Sans" charset="0"/>
      </a:defRPr>
    </a:lvl3pPr>
    <a:lvl4pPr marL="13716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Heiti TC Light" charset="0"/>
        <a:cs typeface="Heiti TC Light" charset="0"/>
        <a:sym typeface="Gill Sans" charset="0"/>
      </a:defRPr>
    </a:lvl4pPr>
    <a:lvl5pPr marL="18288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Heiti TC Light" charset="0"/>
        <a:cs typeface="Heiti TC Light" charset="0"/>
        <a:sym typeface="Gill Sans" charset="0"/>
      </a:defRPr>
    </a:lvl5pPr>
    <a:lvl6pPr marL="2286000" algn="l" defTabSz="457200" rtl="0" eaLnBrk="1" latinLnBrk="0" hangingPunct="1">
      <a:defRPr sz="4200" kern="1200">
        <a:solidFill>
          <a:srgbClr val="FFFFFF"/>
        </a:solidFill>
        <a:latin typeface="Gill Sans" charset="0"/>
        <a:ea typeface="Heiti TC Light" charset="0"/>
        <a:cs typeface="Heiti TC Light" charset="0"/>
        <a:sym typeface="Gill Sans" charset="0"/>
      </a:defRPr>
    </a:lvl6pPr>
    <a:lvl7pPr marL="2743200" algn="l" defTabSz="457200" rtl="0" eaLnBrk="1" latinLnBrk="0" hangingPunct="1">
      <a:defRPr sz="4200" kern="1200">
        <a:solidFill>
          <a:srgbClr val="FFFFFF"/>
        </a:solidFill>
        <a:latin typeface="Gill Sans" charset="0"/>
        <a:ea typeface="Heiti TC Light" charset="0"/>
        <a:cs typeface="Heiti TC Light" charset="0"/>
        <a:sym typeface="Gill Sans" charset="0"/>
      </a:defRPr>
    </a:lvl7pPr>
    <a:lvl8pPr marL="3200400" algn="l" defTabSz="457200" rtl="0" eaLnBrk="1" latinLnBrk="0" hangingPunct="1">
      <a:defRPr sz="4200" kern="1200">
        <a:solidFill>
          <a:srgbClr val="FFFFFF"/>
        </a:solidFill>
        <a:latin typeface="Gill Sans" charset="0"/>
        <a:ea typeface="Heiti TC Light" charset="0"/>
        <a:cs typeface="Heiti TC Light" charset="0"/>
        <a:sym typeface="Gill Sans" charset="0"/>
      </a:defRPr>
    </a:lvl8pPr>
    <a:lvl9pPr marL="3657600" algn="l" defTabSz="457200" rtl="0" eaLnBrk="1" latinLnBrk="0" hangingPunct="1">
      <a:defRPr sz="4200" kern="1200">
        <a:solidFill>
          <a:srgbClr val="FFFFFF"/>
        </a:solidFill>
        <a:latin typeface="Gill Sans" charset="0"/>
        <a:ea typeface="Heiti TC Light" charset="0"/>
        <a:cs typeface="Heiti TC Light" charset="0"/>
        <a:sym typeface="Gill San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3" d="100"/>
          <a:sy n="53" d="100"/>
        </p:scale>
        <p:origin x="-432" y="-102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11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6.xml"/><Relationship Id="rId42" Type="http://schemas.openxmlformats.org/officeDocument/2006/relationships/slide" Target="slides/slide14.xml"/><Relationship Id="rId47" Type="http://schemas.openxmlformats.org/officeDocument/2006/relationships/slide" Target="slides/slide19.xml"/><Relationship Id="rId50" Type="http://schemas.openxmlformats.org/officeDocument/2006/relationships/slide" Target="slides/slide22.xml"/><Relationship Id="rId55" Type="http://schemas.openxmlformats.org/officeDocument/2006/relationships/slide" Target="slides/slide27.xml"/><Relationship Id="rId63" Type="http://schemas.openxmlformats.org/officeDocument/2006/relationships/slide" Target="slides/slide35.xml"/><Relationship Id="rId68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4.xml"/><Relationship Id="rId37" Type="http://schemas.openxmlformats.org/officeDocument/2006/relationships/slide" Target="slides/slide9.xml"/><Relationship Id="rId40" Type="http://schemas.openxmlformats.org/officeDocument/2006/relationships/slide" Target="slides/slide12.xml"/><Relationship Id="rId45" Type="http://schemas.openxmlformats.org/officeDocument/2006/relationships/slide" Target="slides/slide17.xml"/><Relationship Id="rId53" Type="http://schemas.openxmlformats.org/officeDocument/2006/relationships/slide" Target="slides/slide25.xml"/><Relationship Id="rId58" Type="http://schemas.openxmlformats.org/officeDocument/2006/relationships/slide" Target="slides/slide30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8.xml"/><Relationship Id="rId49" Type="http://schemas.openxmlformats.org/officeDocument/2006/relationships/slide" Target="slides/slide21.xml"/><Relationship Id="rId57" Type="http://schemas.openxmlformats.org/officeDocument/2006/relationships/slide" Target="slides/slide29.xml"/><Relationship Id="rId61" Type="http://schemas.openxmlformats.org/officeDocument/2006/relationships/slide" Target="slides/slide33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3.xml"/><Relationship Id="rId44" Type="http://schemas.openxmlformats.org/officeDocument/2006/relationships/slide" Target="slides/slide16.xml"/><Relationship Id="rId52" Type="http://schemas.openxmlformats.org/officeDocument/2006/relationships/slide" Target="slides/slide24.xml"/><Relationship Id="rId60" Type="http://schemas.openxmlformats.org/officeDocument/2006/relationships/slide" Target="slides/slide32.xml"/><Relationship Id="rId65" Type="http://schemas.openxmlformats.org/officeDocument/2006/relationships/slide" Target="slides/slide3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" Target="slides/slide2.xml"/><Relationship Id="rId35" Type="http://schemas.openxmlformats.org/officeDocument/2006/relationships/slide" Target="slides/slide7.xml"/><Relationship Id="rId43" Type="http://schemas.openxmlformats.org/officeDocument/2006/relationships/slide" Target="slides/slide15.xml"/><Relationship Id="rId48" Type="http://schemas.openxmlformats.org/officeDocument/2006/relationships/slide" Target="slides/slide20.xml"/><Relationship Id="rId56" Type="http://schemas.openxmlformats.org/officeDocument/2006/relationships/slide" Target="slides/slide28.xml"/><Relationship Id="rId64" Type="http://schemas.openxmlformats.org/officeDocument/2006/relationships/slide" Target="slides/slide36.xml"/><Relationship Id="rId69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5.xml"/><Relationship Id="rId38" Type="http://schemas.openxmlformats.org/officeDocument/2006/relationships/slide" Target="slides/slide10.xml"/><Relationship Id="rId46" Type="http://schemas.openxmlformats.org/officeDocument/2006/relationships/slide" Target="slides/slide18.xml"/><Relationship Id="rId59" Type="http://schemas.openxmlformats.org/officeDocument/2006/relationships/slide" Target="slides/slide31.xml"/><Relationship Id="rId67" Type="http://schemas.openxmlformats.org/officeDocument/2006/relationships/viewProps" Target="viewProps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3.xml"/><Relationship Id="rId54" Type="http://schemas.openxmlformats.org/officeDocument/2006/relationships/slide" Target="slides/slide26.xml"/><Relationship Id="rId62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子標題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 按一下以編輯母片子標題樣式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112337252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533825126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子標題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 按一下以編輯母片子標題樣式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619498088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476700574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="" xmlns:p14="http://schemas.microsoft.com/office/powerpoint/2010/main" val="2550974786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270000" y="12700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578600" y="12700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274179642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410415684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742180496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388012923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="" xmlns:p14="http://schemas.microsoft.com/office/powerpoint/2010/main" val="1711677360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>
              <a:sym typeface="Gill Sans" charset="0"/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="" xmlns:p14="http://schemas.microsoft.com/office/powerpoint/2010/main" val="3056482140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427424592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102404470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093075"/>
          </a:xfrm>
          <a:prstGeom prst="rect">
            <a:avLst/>
          </a:prstGeo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09307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1315543061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子標題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 按一下以編輯母片子標題樣式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661558332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96412306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="" xmlns:p14="http://schemas.microsoft.com/office/powerpoint/2010/main" val="3479371875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386715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839971396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948904298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979374029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776612871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="" xmlns:p14="http://schemas.microsoft.com/office/powerpoint/2010/main" val="3594053752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>
              <a:sym typeface="Gill Sans" charset="0"/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="" xmlns:p14="http://schemas.microsoft.com/office/powerpoint/2010/main" val="3513096063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子標題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 按一下以編輯母片子標題樣式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942902753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1790761862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220820427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子標題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 按一下以編輯母片子標題樣式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4196479641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1280021161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="" xmlns:p14="http://schemas.microsoft.com/office/powerpoint/2010/main" val="3793904955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05004109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87498500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1512810053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262656951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="" xmlns:p14="http://schemas.microsoft.com/office/powerpoint/2010/main" val="305807049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500233072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>
              <a:sym typeface="Gill Sans" charset="0"/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="" xmlns:p14="http://schemas.microsoft.com/office/powerpoint/2010/main" val="3201083301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724458883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686636400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子標題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 按一下以編輯母片子標題樣式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298830170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833888133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="" xmlns:p14="http://schemas.microsoft.com/office/powerpoint/2010/main" val="24379460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7772400" y="2768600"/>
            <a:ext cx="1905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9829800" y="2768600"/>
            <a:ext cx="1905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695494075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121521502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290253876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816491256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="" xmlns:p14="http://schemas.microsoft.com/office/powerpoint/2010/main" val="2200633166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="" xmlns:p14="http://schemas.microsoft.com/office/powerpoint/2010/main" val="2551651058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>
              <a:sym typeface="Gill Sans" charset="0"/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="" xmlns:p14="http://schemas.microsoft.com/office/powerpoint/2010/main" val="1634653382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971986155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740989787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子標題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 按一下以編輯母片子標題樣式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1682067014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782725226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="" xmlns:p14="http://schemas.microsoft.com/office/powerpoint/2010/main" val="1080060206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386715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1669635788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804923735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153438662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100021918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451205465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="" xmlns:p14="http://schemas.microsoft.com/office/powerpoint/2010/main" val="4022117500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>
              <a:sym typeface="Gill Sans" charset="0"/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="" xmlns:p14="http://schemas.microsoft.com/office/powerpoint/2010/main" val="1967552912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642681548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628721210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子標題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 按一下以編輯母片子標題樣式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704261008"/>
      </p:ext>
    </p:extLst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254214047"/>
      </p:ext>
    </p:extLst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="" xmlns:p14="http://schemas.microsoft.com/office/powerpoint/2010/main" val="1575831336"/>
      </p:ext>
    </p:extLst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270000" y="12700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578600" y="12700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056318091"/>
      </p:ext>
    </p:extLst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1778939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840438042"/>
      </p:ext>
    </p:extLst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110294404"/>
      </p:ext>
    </p:extLst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235342045"/>
      </p:ext>
    </p:extLst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="" xmlns:p14="http://schemas.microsoft.com/office/powerpoint/2010/main" val="2780015918"/>
      </p:ext>
    </p:extLst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>
              <a:sym typeface="Gill Sans" charset="0"/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="" xmlns:p14="http://schemas.microsoft.com/office/powerpoint/2010/main" val="2404058591"/>
      </p:ext>
    </p:extLst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378934218"/>
      </p:ext>
    </p:extLst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093075"/>
          </a:xfrm>
          <a:prstGeom prst="rect">
            <a:avLst/>
          </a:prstGeo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09307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4269996174"/>
      </p:ext>
    </p:extLst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子標題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 按一下以編輯母片子標題樣式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656015718"/>
      </p:ext>
    </p:extLst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037568813"/>
      </p:ext>
    </p:extLst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="" xmlns:p14="http://schemas.microsoft.com/office/powerpoint/2010/main" val="2483019630"/>
      </p:ext>
    </p:extLst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1791053572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147850487"/>
      </p:ext>
    </p:extLst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4268569922"/>
      </p:ext>
    </p:extLst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121581313"/>
      </p:ext>
    </p:extLst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407190337"/>
      </p:ext>
    </p:extLst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="" xmlns:p14="http://schemas.microsoft.com/office/powerpoint/2010/main" val="2361780443"/>
      </p:ext>
    </p:extLst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>
              <a:sym typeface="Gill Sans" charset="0"/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="" xmlns:p14="http://schemas.microsoft.com/office/powerpoint/2010/main" val="393729083"/>
      </p:ext>
    </p:extLst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1096607439"/>
      </p:ext>
    </p:extLst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1813089987"/>
      </p:ext>
    </p:extLst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子標題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 按一下以編輯母片子標題樣式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593292180"/>
      </p:ext>
    </p:extLst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8714084"/>
      </p:ext>
    </p:extLst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="" xmlns:p14="http://schemas.microsoft.com/office/powerpoint/2010/main" val="2377912300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240152153"/>
      </p:ext>
    </p:extLst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786238964"/>
      </p:ext>
    </p:extLst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02891750"/>
      </p:ext>
    </p:extLst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906845679"/>
      </p:ext>
    </p:extLst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584807528"/>
      </p:ext>
    </p:extLst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="" xmlns:p14="http://schemas.microsoft.com/office/powerpoint/2010/main" val="941249142"/>
      </p:ext>
    </p:extLst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>
              <a:sym typeface="Gill Sans" charset="0"/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="" xmlns:p14="http://schemas.microsoft.com/office/powerpoint/2010/main" val="1842691828"/>
      </p:ext>
    </p:extLst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1564343949"/>
      </p:ext>
    </p:extLst>
  </p:cSld>
  <p:clrMapOvr>
    <a:masterClrMapping/>
  </p:clrMapOvr>
  <p:transition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4357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841310379"/>
      </p:ext>
    </p:extLst>
  </p:cSld>
  <p:clrMapOvr>
    <a:masterClrMapping/>
  </p:clrMapOvr>
  <p:transition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子標題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 按一下以編輯母片子標題樣式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291196578"/>
      </p:ext>
    </p:extLst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1080686846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="" xmlns:p14="http://schemas.microsoft.com/office/powerpoint/2010/main" val="2885888676"/>
      </p:ext>
    </p:extLst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="" xmlns:p14="http://schemas.microsoft.com/office/powerpoint/2010/main" val="3144163124"/>
      </p:ext>
    </p:extLst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2700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159104032"/>
      </p:ext>
    </p:extLst>
  </p:cSld>
  <p:clrMapOvr>
    <a:masterClrMapping/>
  </p:clrMapOvr>
  <p:transition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610225417"/>
      </p:ext>
    </p:extLst>
  </p:cSld>
  <p:clrMapOvr>
    <a:masterClrMapping/>
  </p:clrMapOvr>
  <p:transition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208036863"/>
      </p:ext>
    </p:extLst>
  </p:cSld>
  <p:clrMapOvr>
    <a:masterClrMapping/>
  </p:clrMapOvr>
  <p:transition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96119251"/>
      </p:ext>
    </p:extLst>
  </p:cSld>
  <p:clrMapOvr>
    <a:masterClrMapping/>
  </p:clrMapOvr>
  <p:transition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="" xmlns:p14="http://schemas.microsoft.com/office/powerpoint/2010/main" val="3905836898"/>
      </p:ext>
    </p:extLst>
  </p:cSld>
  <p:clrMapOvr>
    <a:masterClrMapping/>
  </p:clrMapOvr>
  <p:transition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>
              <a:sym typeface="Gill Sans" charset="0"/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="" xmlns:p14="http://schemas.microsoft.com/office/powerpoint/2010/main" val="1409412750"/>
      </p:ext>
    </p:extLst>
  </p:cSld>
  <p:clrMapOvr>
    <a:masterClrMapping/>
  </p:clrMapOvr>
  <p:transition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03189891"/>
      </p:ext>
    </p:extLst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118600" y="1638300"/>
            <a:ext cx="2616200" cy="45212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270000" y="1638300"/>
            <a:ext cx="7696200" cy="45212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1300722380"/>
      </p:ext>
    </p:extLst>
  </p:cSld>
  <p:clrMapOvr>
    <a:masterClrMapping/>
  </p:clrMapOvr>
  <p:transition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子標題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 按一下以編輯母片子標題樣式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48347619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56827206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>
              <a:sym typeface="Gill Sans" charset="0"/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="" xmlns:p14="http://schemas.microsoft.com/office/powerpoint/2010/main" val="2609243416"/>
      </p:ext>
    </p:extLst>
  </p:cSld>
  <p:clrMapOvr>
    <a:masterClrMapping/>
  </p:clrMapOvr>
  <p:transition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551501488"/>
      </p:ext>
    </p:extLst>
  </p:cSld>
  <p:clrMapOvr>
    <a:masterClrMapping/>
  </p:clrMapOvr>
  <p:transition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="" xmlns:p14="http://schemas.microsoft.com/office/powerpoint/2010/main" val="3602510256"/>
      </p:ext>
    </p:extLst>
  </p:cSld>
  <p:clrMapOvr>
    <a:masterClrMapping/>
  </p:clrMapOvr>
  <p:transition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1139562471"/>
      </p:ext>
    </p:extLst>
  </p:cSld>
  <p:clrMapOvr>
    <a:masterClrMapping/>
  </p:clrMapOvr>
  <p:transition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564310118"/>
      </p:ext>
    </p:extLst>
  </p:cSld>
  <p:clrMapOvr>
    <a:masterClrMapping/>
  </p:clrMapOvr>
  <p:transition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1657828537"/>
      </p:ext>
    </p:extLst>
  </p:cSld>
  <p:clrMapOvr>
    <a:masterClrMapping/>
  </p:clrMapOvr>
  <p:transition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860476122"/>
      </p:ext>
    </p:extLst>
  </p:cSld>
  <p:clrMapOvr>
    <a:masterClrMapping/>
  </p:clrMapOvr>
  <p:transition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="" xmlns:p14="http://schemas.microsoft.com/office/powerpoint/2010/main" val="910427507"/>
      </p:ext>
    </p:extLst>
  </p:cSld>
  <p:clrMapOvr>
    <a:masterClrMapping/>
  </p:clrMapOvr>
  <p:transition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>
              <a:sym typeface="Gill Sans" charset="0"/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="" xmlns:p14="http://schemas.microsoft.com/office/powerpoint/2010/main" val="2203335860"/>
      </p:ext>
    </p:extLst>
  </p:cSld>
  <p:clrMapOvr>
    <a:masterClrMapping/>
  </p:clrMapOvr>
  <p:transition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615850472"/>
      </p:ext>
    </p:extLst>
  </p:cSld>
  <p:clrMapOvr>
    <a:masterClrMapping/>
  </p:clrMapOvr>
  <p:transition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913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91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116410680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1281611066"/>
      </p:ext>
    </p:extLst>
  </p:cSld>
  <p:clrMapOvr>
    <a:masterClrMapping/>
  </p:clrMapOvr>
  <p:transition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子標題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 按一下以編輯母片子標題樣式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1017120398"/>
      </p:ext>
    </p:extLst>
  </p:cSld>
  <p:clrMapOvr>
    <a:masterClrMapping/>
  </p:clrMapOvr>
  <p:transition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33222537"/>
      </p:ext>
    </p:extLst>
  </p:cSld>
  <p:clrMapOvr>
    <a:masterClrMapping/>
  </p:clrMapOvr>
  <p:transition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="" xmlns:p14="http://schemas.microsoft.com/office/powerpoint/2010/main" val="3418285420"/>
      </p:ext>
    </p:extLst>
  </p:cSld>
  <p:clrMapOvr>
    <a:masterClrMapping/>
  </p:clrMapOvr>
  <p:transition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63806600"/>
      </p:ext>
    </p:extLst>
  </p:cSld>
  <p:clrMapOvr>
    <a:masterClrMapping/>
  </p:clrMapOvr>
  <p:transition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479844536"/>
      </p:ext>
    </p:extLst>
  </p:cSld>
  <p:clrMapOvr>
    <a:masterClrMapping/>
  </p:clrMapOvr>
  <p:transition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047341771"/>
      </p:ext>
    </p:extLst>
  </p:cSld>
  <p:clrMapOvr>
    <a:masterClrMapping/>
  </p:clrMapOvr>
  <p:transition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921268101"/>
      </p:ext>
    </p:extLst>
  </p:cSld>
  <p:clrMapOvr>
    <a:masterClrMapping/>
  </p:clrMapOvr>
  <p:transition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="" xmlns:p14="http://schemas.microsoft.com/office/powerpoint/2010/main" val="3864539033"/>
      </p:ext>
    </p:extLst>
  </p:cSld>
  <p:clrMapOvr>
    <a:masterClrMapping/>
  </p:clrMapOvr>
  <p:transition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>
              <a:sym typeface="Gill Sans" charset="0"/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="" xmlns:p14="http://schemas.microsoft.com/office/powerpoint/2010/main" val="2693971508"/>
      </p:ext>
    </p:extLst>
  </p:cSld>
  <p:clrMapOvr>
    <a:masterClrMapping/>
  </p:clrMapOvr>
  <p:transition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1783735392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536413175"/>
      </p:ext>
    </p:extLst>
  </p:cSld>
  <p:clrMapOvr>
    <a:masterClrMapping/>
  </p:clrMapOvr>
  <p:transition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913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91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402078838"/>
      </p:ext>
    </p:extLst>
  </p:cSld>
  <p:clrMapOvr>
    <a:masterClrMapping/>
  </p:clrMapOvr>
  <p:transition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子標題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 按一下以編輯母片子標題樣式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967107207"/>
      </p:ext>
    </p:extLst>
  </p:cSld>
  <p:clrMapOvr>
    <a:masterClrMapping/>
  </p:clrMapOvr>
  <p:transition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694353032"/>
      </p:ext>
    </p:extLst>
  </p:cSld>
  <p:clrMapOvr>
    <a:masterClrMapping/>
  </p:clrMapOvr>
  <p:transition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="" xmlns:p14="http://schemas.microsoft.com/office/powerpoint/2010/main" val="67053005"/>
      </p:ext>
    </p:extLst>
  </p:cSld>
  <p:clrMapOvr>
    <a:masterClrMapping/>
  </p:clrMapOvr>
  <p:transition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35000" y="47879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3644900" y="47879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591108766"/>
      </p:ext>
    </p:extLst>
  </p:cSld>
  <p:clrMapOvr>
    <a:masterClrMapping/>
  </p:clrMapOvr>
  <p:transition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4115756651"/>
      </p:ext>
    </p:extLst>
  </p:cSld>
  <p:clrMapOvr>
    <a:masterClrMapping/>
  </p:clrMapOvr>
  <p:transition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87145238"/>
      </p:ext>
    </p:extLst>
  </p:cSld>
  <p:clrMapOvr>
    <a:masterClrMapping/>
  </p:clrMapOvr>
  <p:transition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052734497"/>
      </p:ext>
    </p:extLst>
  </p:cSld>
  <p:clrMapOvr>
    <a:masterClrMapping/>
  </p:clrMapOvr>
  <p:transition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="" xmlns:p14="http://schemas.microsoft.com/office/powerpoint/2010/main" val="1097994356"/>
      </p:ext>
    </p:extLst>
  </p:cSld>
  <p:clrMapOvr>
    <a:masterClrMapping/>
  </p:clrMapOvr>
  <p:transition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>
              <a:sym typeface="Gill Sans" charset="0"/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="" xmlns:p14="http://schemas.microsoft.com/office/powerpoint/2010/main" val="3772324928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子標題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 按一下以編輯母片子標題樣式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173135967"/>
      </p:ext>
    </p:extLst>
  </p:cSld>
  <p:clrMapOvr>
    <a:masterClrMapping/>
  </p:clrMapOvr>
  <p:transition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381128536"/>
      </p:ext>
    </p:extLst>
  </p:cSld>
  <p:clrMapOvr>
    <a:masterClrMapping/>
  </p:clrMapOvr>
  <p:transition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5035550" y="1409700"/>
            <a:ext cx="1466850" cy="66802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35000" y="1409700"/>
            <a:ext cx="4248150" cy="66802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1413322924"/>
      </p:ext>
    </p:extLst>
  </p:cSld>
  <p:clrMapOvr>
    <a:masterClrMapping/>
  </p:clrMapOvr>
  <p:transition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子標題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 按一下以編輯母片子標題樣式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130842166"/>
      </p:ext>
    </p:extLst>
  </p:cSld>
  <p:clrMapOvr>
    <a:masterClrMapping/>
  </p:clrMapOvr>
  <p:transition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414546090"/>
      </p:ext>
    </p:extLst>
  </p:cSld>
  <p:clrMapOvr>
    <a:masterClrMapping/>
  </p:clrMapOvr>
  <p:transition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="" xmlns:p14="http://schemas.microsoft.com/office/powerpoint/2010/main" val="3115171972"/>
      </p:ext>
    </p:extLst>
  </p:cSld>
  <p:clrMapOvr>
    <a:masterClrMapping/>
  </p:clrMapOvr>
  <p:transition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35000" y="47879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3644900" y="47879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125634420"/>
      </p:ext>
    </p:extLst>
  </p:cSld>
  <p:clrMapOvr>
    <a:masterClrMapping/>
  </p:clrMapOvr>
  <p:transition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429682454"/>
      </p:ext>
    </p:extLst>
  </p:cSld>
  <p:clrMapOvr>
    <a:masterClrMapping/>
  </p:clrMapOvr>
  <p:transition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722586531"/>
      </p:ext>
    </p:extLst>
  </p:cSld>
  <p:clrMapOvr>
    <a:masterClrMapping/>
  </p:clrMapOvr>
  <p:transition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4213046086"/>
      </p:ext>
    </p:extLst>
  </p:cSld>
  <p:clrMapOvr>
    <a:masterClrMapping/>
  </p:clrMapOvr>
  <p:transition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="" xmlns:p14="http://schemas.microsoft.com/office/powerpoint/2010/main" val="3399463260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1631933716"/>
      </p:ext>
    </p:extLst>
  </p:cSld>
  <p:clrMapOvr>
    <a:masterClrMapping/>
  </p:clrMapOvr>
  <p:transition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>
              <a:sym typeface="Gill Sans" charset="0"/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="" xmlns:p14="http://schemas.microsoft.com/office/powerpoint/2010/main" val="285344923"/>
      </p:ext>
    </p:extLst>
  </p:cSld>
  <p:clrMapOvr>
    <a:masterClrMapping/>
  </p:clrMapOvr>
  <p:transition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525631385"/>
      </p:ext>
    </p:extLst>
  </p:cSld>
  <p:clrMapOvr>
    <a:masterClrMapping/>
  </p:clrMapOvr>
  <p:transition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5035550" y="1409700"/>
            <a:ext cx="1466850" cy="66802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35000" y="1409700"/>
            <a:ext cx="4248150" cy="66802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425742967"/>
      </p:ext>
    </p:extLst>
  </p:cSld>
  <p:clrMapOvr>
    <a:masterClrMapping/>
  </p:clrMapOvr>
  <p:transition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子標題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 按一下以編輯母片子標題樣式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4126614293"/>
      </p:ext>
    </p:extLst>
  </p:cSld>
  <p:clrMapOvr>
    <a:masterClrMapping/>
  </p:clrMapOvr>
  <p:transition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1571495274"/>
      </p:ext>
    </p:extLst>
  </p:cSld>
  <p:clrMapOvr>
    <a:masterClrMapping/>
  </p:clrMapOvr>
  <p:transition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="" xmlns:p14="http://schemas.microsoft.com/office/powerpoint/2010/main" val="3430505419"/>
      </p:ext>
    </p:extLst>
  </p:cSld>
  <p:clrMapOvr>
    <a:masterClrMapping/>
  </p:clrMapOvr>
  <p:transition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012419912"/>
      </p:ext>
    </p:extLst>
  </p:cSld>
  <p:clrMapOvr>
    <a:masterClrMapping/>
  </p:clrMapOvr>
  <p:transition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02946119"/>
      </p:ext>
    </p:extLst>
  </p:cSld>
  <p:clrMapOvr>
    <a:masterClrMapping/>
  </p:clrMapOvr>
  <p:transition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1685163545"/>
      </p:ext>
    </p:extLst>
  </p:cSld>
  <p:clrMapOvr>
    <a:masterClrMapping/>
  </p:clrMapOvr>
  <p:transition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97944783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="" xmlns:p14="http://schemas.microsoft.com/office/powerpoint/2010/main" val="1757391028"/>
      </p:ext>
    </p:extLst>
  </p:cSld>
  <p:clrMapOvr>
    <a:masterClrMapping/>
  </p:clrMapOvr>
  <p:transition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="" xmlns:p14="http://schemas.microsoft.com/office/powerpoint/2010/main" val="1394457211"/>
      </p:ext>
    </p:extLst>
  </p:cSld>
  <p:clrMapOvr>
    <a:masterClrMapping/>
  </p:clrMapOvr>
  <p:transition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>
              <a:sym typeface="Gill Sans" charset="0"/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="" xmlns:p14="http://schemas.microsoft.com/office/powerpoint/2010/main" val="1072461944"/>
      </p:ext>
    </p:extLst>
  </p:cSld>
  <p:clrMapOvr>
    <a:masterClrMapping/>
  </p:clrMapOvr>
  <p:transition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1683268734"/>
      </p:ext>
    </p:extLst>
  </p:cSld>
  <p:clrMapOvr>
    <a:masterClrMapping/>
  </p:clrMapOvr>
  <p:transition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428163" y="254000"/>
            <a:ext cx="2925762" cy="84582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50875" y="254000"/>
            <a:ext cx="8624888" cy="8458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17952652"/>
      </p:ext>
    </p:extLst>
  </p:cSld>
  <p:clrMapOvr>
    <a:masterClrMapping/>
  </p:clrMapOvr>
  <p:transition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子標題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 按一下以編輯母片子標題樣式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1012863044"/>
      </p:ext>
    </p:extLst>
  </p:cSld>
  <p:clrMapOvr>
    <a:masterClrMapping/>
  </p:clrMapOvr>
  <p:transition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879065895"/>
      </p:ext>
    </p:extLst>
  </p:cSld>
  <p:clrMapOvr>
    <a:masterClrMapping/>
  </p:clrMapOvr>
  <p:transition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="" xmlns:p14="http://schemas.microsoft.com/office/powerpoint/2010/main" val="1281873231"/>
      </p:ext>
    </p:extLst>
  </p:cSld>
  <p:clrMapOvr>
    <a:masterClrMapping/>
  </p:clrMapOvr>
  <p:transition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219632890"/>
      </p:ext>
    </p:extLst>
  </p:cSld>
  <p:clrMapOvr>
    <a:masterClrMapping/>
  </p:clrMapOvr>
  <p:transition/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987520486"/>
      </p:ext>
    </p:extLst>
  </p:cSld>
  <p:clrMapOvr>
    <a:masterClrMapping/>
  </p:clrMapOvr>
  <p:transition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529942572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988666963"/>
      </p:ext>
    </p:extLst>
  </p:cSld>
  <p:clrMapOvr>
    <a:masterClrMapping/>
  </p:clrMapOvr>
  <p:transition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725001836"/>
      </p:ext>
    </p:extLst>
  </p:cSld>
  <p:clrMapOvr>
    <a:masterClrMapping/>
  </p:clrMapOvr>
  <p:transition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="" xmlns:p14="http://schemas.microsoft.com/office/powerpoint/2010/main" val="3023147681"/>
      </p:ext>
    </p:extLst>
  </p:cSld>
  <p:clrMapOvr>
    <a:masterClrMapping/>
  </p:clrMapOvr>
  <p:transition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>
              <a:sym typeface="Gill Sans" charset="0"/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="" xmlns:p14="http://schemas.microsoft.com/office/powerpoint/2010/main" val="2276011967"/>
      </p:ext>
    </p:extLst>
  </p:cSld>
  <p:clrMapOvr>
    <a:masterClrMapping/>
  </p:clrMapOvr>
  <p:transition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239786067"/>
      </p:ext>
    </p:extLst>
  </p:cSld>
  <p:clrMapOvr>
    <a:masterClrMapping/>
  </p:clrMapOvr>
  <p:transition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606000136"/>
      </p:ext>
    </p:extLst>
  </p:cSld>
  <p:clrMapOvr>
    <a:masterClrMapping/>
  </p:clrMapOvr>
  <p:transition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子標題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 按一下以編輯母片子標題樣式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428133118"/>
      </p:ext>
    </p:extLst>
  </p:cSld>
  <p:clrMapOvr>
    <a:masterClrMapping/>
  </p:clrMapOvr>
  <p:transition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4240620463"/>
      </p:ext>
    </p:extLst>
  </p:cSld>
  <p:clrMapOvr>
    <a:masterClrMapping/>
  </p:clrMapOvr>
  <p:transition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="" xmlns:p14="http://schemas.microsoft.com/office/powerpoint/2010/main" val="1924786026"/>
      </p:ext>
    </p:extLst>
  </p:cSld>
  <p:clrMapOvr>
    <a:masterClrMapping/>
  </p:clrMapOvr>
  <p:transition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386715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165486138"/>
      </p:ext>
    </p:extLst>
  </p:cSld>
  <p:clrMapOvr>
    <a:masterClrMapping/>
  </p:clrMapOvr>
  <p:transition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4202982848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664582488"/>
      </p:ext>
    </p:extLst>
  </p:cSld>
  <p:clrMapOvr>
    <a:masterClrMapping/>
  </p:clrMapOvr>
  <p:transition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165021151"/>
      </p:ext>
    </p:extLst>
  </p:cSld>
  <p:clrMapOvr>
    <a:masterClrMapping/>
  </p:clrMapOvr>
  <p:transition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172952141"/>
      </p:ext>
    </p:extLst>
  </p:cSld>
  <p:clrMapOvr>
    <a:masterClrMapping/>
  </p:clrMapOvr>
  <p:transition/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="" xmlns:p14="http://schemas.microsoft.com/office/powerpoint/2010/main" val="2497434948"/>
      </p:ext>
    </p:extLst>
  </p:cSld>
  <p:clrMapOvr>
    <a:masterClrMapping/>
  </p:clrMapOvr>
  <p:transition/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>
              <a:sym typeface="Gill Sans" charset="0"/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="" xmlns:p14="http://schemas.microsoft.com/office/powerpoint/2010/main" val="4082321197"/>
      </p:ext>
    </p:extLst>
  </p:cSld>
  <p:clrMapOvr>
    <a:masterClrMapping/>
  </p:clrMapOvr>
  <p:transition/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1738778748"/>
      </p:ext>
    </p:extLst>
  </p:cSld>
  <p:clrMapOvr>
    <a:masterClrMapping/>
  </p:clrMapOvr>
  <p:transition/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522863184"/>
      </p:ext>
    </p:extLst>
  </p:cSld>
  <p:clrMapOvr>
    <a:masterClrMapping/>
  </p:clrMapOvr>
  <p:transition/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子標題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 按一下以編輯母片子標題樣式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217004069"/>
      </p:ext>
    </p:extLst>
  </p:cSld>
  <p:clrMapOvr>
    <a:masterClrMapping/>
  </p:clrMapOvr>
  <p:transition/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844075703"/>
      </p:ext>
    </p:extLst>
  </p:cSld>
  <p:clrMapOvr>
    <a:masterClrMapping/>
  </p:clrMapOvr>
  <p:transition/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="" xmlns:p14="http://schemas.microsoft.com/office/powerpoint/2010/main" val="223674142"/>
      </p:ext>
    </p:extLst>
  </p:cSld>
  <p:clrMapOvr>
    <a:masterClrMapping/>
  </p:clrMapOvr>
  <p:transition/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1558681320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111348964"/>
      </p:ext>
    </p:extLst>
  </p:cSld>
  <p:clrMapOvr>
    <a:masterClrMapping/>
  </p:clrMapOvr>
  <p:transition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247422357"/>
      </p:ext>
    </p:extLst>
  </p:cSld>
  <p:clrMapOvr>
    <a:masterClrMapping/>
  </p:clrMapOvr>
  <p:transition/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942875022"/>
      </p:ext>
    </p:extLst>
  </p:cSld>
  <p:clrMapOvr>
    <a:masterClrMapping/>
  </p:clrMapOvr>
  <p:transition/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4128235824"/>
      </p:ext>
    </p:extLst>
  </p:cSld>
  <p:clrMapOvr>
    <a:masterClrMapping/>
  </p:clrMapOvr>
  <p:transition/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="" xmlns:p14="http://schemas.microsoft.com/office/powerpoint/2010/main" val="4149875615"/>
      </p:ext>
    </p:extLst>
  </p:cSld>
  <p:clrMapOvr>
    <a:masterClrMapping/>
  </p:clrMapOvr>
  <p:transition/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>
              <a:sym typeface="Gill Sans" charset="0"/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="" xmlns:p14="http://schemas.microsoft.com/office/powerpoint/2010/main" val="3502835902"/>
      </p:ext>
    </p:extLst>
  </p:cSld>
  <p:clrMapOvr>
    <a:masterClrMapping/>
  </p:clrMapOvr>
  <p:transition/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99304722"/>
      </p:ext>
    </p:extLst>
  </p:cSld>
  <p:clrMapOvr>
    <a:masterClrMapping/>
  </p:clrMapOvr>
  <p:transition/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816398315"/>
      </p:ext>
    </p:extLst>
  </p:cSld>
  <p:clrMapOvr>
    <a:masterClrMapping/>
  </p:clrMapOvr>
  <p:transition/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子標題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 按一下以編輯母片子標題樣式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901061249"/>
      </p:ext>
    </p:extLst>
  </p:cSld>
  <p:clrMapOvr>
    <a:masterClrMapping/>
  </p:clrMapOvr>
  <p:transition/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383342389"/>
      </p:ext>
    </p:extLst>
  </p:cSld>
  <p:clrMapOvr>
    <a:masterClrMapping/>
  </p:clrMapOvr>
  <p:transition/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="" xmlns:p14="http://schemas.microsoft.com/office/powerpoint/2010/main" val="241363919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529481142"/>
      </p:ext>
    </p:extLst>
  </p:cSld>
  <p:clrMapOvr>
    <a:masterClrMapping/>
  </p:clrMapOvr>
  <p:transition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7772400" y="2768600"/>
            <a:ext cx="1905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9829800" y="2768600"/>
            <a:ext cx="1905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691013032"/>
      </p:ext>
    </p:extLst>
  </p:cSld>
  <p:clrMapOvr>
    <a:masterClrMapping/>
  </p:clrMapOvr>
  <p:transition/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291515380"/>
      </p:ext>
    </p:extLst>
  </p:cSld>
  <p:clrMapOvr>
    <a:masterClrMapping/>
  </p:clrMapOvr>
  <p:transition/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582521200"/>
      </p:ext>
    </p:extLst>
  </p:cSld>
  <p:clrMapOvr>
    <a:masterClrMapping/>
  </p:clrMapOvr>
  <p:transition/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929178535"/>
      </p:ext>
    </p:extLst>
  </p:cSld>
  <p:clrMapOvr>
    <a:masterClrMapping/>
  </p:clrMapOvr>
  <p:transition/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="" xmlns:p14="http://schemas.microsoft.com/office/powerpoint/2010/main" val="2844534553"/>
      </p:ext>
    </p:extLst>
  </p:cSld>
  <p:clrMapOvr>
    <a:masterClrMapping/>
  </p:clrMapOvr>
  <p:transition/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>
              <a:sym typeface="Gill Sans" charset="0"/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="" xmlns:p14="http://schemas.microsoft.com/office/powerpoint/2010/main" val="2041146500"/>
      </p:ext>
    </p:extLst>
  </p:cSld>
  <p:clrMapOvr>
    <a:masterClrMapping/>
  </p:clrMapOvr>
  <p:transition/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810120374"/>
      </p:ext>
    </p:extLst>
  </p:cSld>
  <p:clrMapOvr>
    <a:masterClrMapping/>
  </p:clrMapOvr>
  <p:transition/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484209929"/>
      </p:ext>
    </p:extLst>
  </p:cSld>
  <p:clrMapOvr>
    <a:masterClrMapping/>
  </p:clrMapOvr>
  <p:transition/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子標題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 按一下以編輯母片子標題樣式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55056827"/>
      </p:ext>
    </p:extLst>
  </p:cSld>
  <p:clrMapOvr>
    <a:masterClrMapping/>
  </p:clrMapOvr>
  <p:transition/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114597929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="" xmlns:p14="http://schemas.microsoft.com/office/powerpoint/2010/main" val="329925231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="" xmlns:p14="http://schemas.microsoft.com/office/powerpoint/2010/main" val="2412634851"/>
      </p:ext>
    </p:extLst>
  </p:cSld>
  <p:clrMapOvr>
    <a:masterClrMapping/>
  </p:clrMapOvr>
  <p:transition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="" xmlns:p14="http://schemas.microsoft.com/office/powerpoint/2010/main" val="1277839694"/>
      </p:ext>
    </p:extLst>
  </p:cSld>
  <p:clrMapOvr>
    <a:masterClrMapping/>
  </p:clrMapOvr>
  <p:transition/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386715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942958457"/>
      </p:ext>
    </p:extLst>
  </p:cSld>
  <p:clrMapOvr>
    <a:masterClrMapping/>
  </p:clrMapOvr>
  <p:transition/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4150611524"/>
      </p:ext>
    </p:extLst>
  </p:cSld>
  <p:clrMapOvr>
    <a:masterClrMapping/>
  </p:clrMapOvr>
  <p:transition/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759569033"/>
      </p:ext>
    </p:extLst>
  </p:cSld>
  <p:clrMapOvr>
    <a:masterClrMapping/>
  </p:clrMapOvr>
  <p:transition/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081517986"/>
      </p:ext>
    </p:extLst>
  </p:cSld>
  <p:clrMapOvr>
    <a:masterClrMapping/>
  </p:clrMapOvr>
  <p:transition/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="" xmlns:p14="http://schemas.microsoft.com/office/powerpoint/2010/main" val="1641607869"/>
      </p:ext>
    </p:extLst>
  </p:cSld>
  <p:clrMapOvr>
    <a:masterClrMapping/>
  </p:clrMapOvr>
  <p:transition/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>
              <a:sym typeface="Gill Sans" charset="0"/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="" xmlns:p14="http://schemas.microsoft.com/office/powerpoint/2010/main" val="848397649"/>
      </p:ext>
    </p:extLst>
  </p:cSld>
  <p:clrMapOvr>
    <a:masterClrMapping/>
  </p:clrMapOvr>
  <p:transition/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1421076569"/>
      </p:ext>
    </p:extLst>
  </p:cSld>
  <p:clrMapOvr>
    <a:masterClrMapping/>
  </p:clrMapOvr>
  <p:transition/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490374366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>
              <a:sym typeface="Gill Sans" charset="0"/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="" xmlns:p14="http://schemas.microsoft.com/office/powerpoint/2010/main" val="1438002330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664154439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4357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4127396363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子標題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 按一下以編輯母片子標題樣式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508131312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65642444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="" xmlns:p14="http://schemas.microsoft.com/office/powerpoint/2010/main" val="1913041533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2700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999837578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1820674250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02975137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658978866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366637351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="" xmlns:p14="http://schemas.microsoft.com/office/powerpoint/2010/main" val="1602439506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>
              <a:sym typeface="Gill Sans" charset="0"/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="" xmlns:p14="http://schemas.microsoft.com/office/powerpoint/2010/main" val="341315353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87149342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118600" y="1638300"/>
            <a:ext cx="2616200" cy="45212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270000" y="1638300"/>
            <a:ext cx="7696200" cy="45212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1655231927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子標題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 按一下以編輯母片子標題樣式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500186348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091897657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="" xmlns:p14="http://schemas.microsoft.com/office/powerpoint/2010/main" val="4030334121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962123064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30497336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750099145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958095628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4095941300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="" xmlns:p14="http://schemas.microsoft.com/office/powerpoint/2010/main" val="3383036617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>
              <a:sym typeface="Gill Sans" charset="0"/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="" xmlns:p14="http://schemas.microsoft.com/office/powerpoint/2010/main" val="2853766765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060101788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913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91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149294458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子標題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 按一下以編輯母片子標題樣式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1511058513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846759977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="" xmlns:p14="http://schemas.microsoft.com/office/powerpoint/2010/main" val="2366731988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47969068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619430042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4202623049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298244015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455425012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="" xmlns:p14="http://schemas.microsoft.com/office/powerpoint/2010/main" val="1897307320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>
              <a:sym typeface="Gill Sans" charset="0"/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="" xmlns:p14="http://schemas.microsoft.com/office/powerpoint/2010/main" val="3798981243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856005713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913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91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085097805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子標題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 按一下以編輯母片子標題樣式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4276397072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59249668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="" xmlns:p14="http://schemas.microsoft.com/office/powerpoint/2010/main" val="393063626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591160047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350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36449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92743722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26941189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708526018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4062683771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="" xmlns:p14="http://schemas.microsoft.com/office/powerpoint/2010/main" val="3466149420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>
              <a:sym typeface="Gill Sans" charset="0"/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="" xmlns:p14="http://schemas.microsoft.com/office/powerpoint/2010/main" val="1735587683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1676614568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5035550" y="1524000"/>
            <a:ext cx="1466850" cy="66802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35000" y="1524000"/>
            <a:ext cx="4248150" cy="66802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19470055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子標題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 按一下以編輯母片子標題樣式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209155310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85473806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="" xmlns:p14="http://schemas.microsoft.com/office/powerpoint/2010/main" val="3230320348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="" xmlns:p14="http://schemas.microsoft.com/office/powerpoint/2010/main" val="335311379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350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36449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352206179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213453683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752461644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422406104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="" xmlns:p14="http://schemas.microsoft.com/office/powerpoint/2010/main" val="1642233959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>
              <a:sym typeface="Gill Sans" charset="0"/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="" xmlns:p14="http://schemas.microsoft.com/office/powerpoint/2010/main" val="3367284948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460786450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5035550" y="1524000"/>
            <a:ext cx="1466850" cy="66802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35000" y="1524000"/>
            <a:ext cx="4248150" cy="66802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1596224268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子標題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 按一下以編輯母片子標題樣式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7309539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>
              <a:sym typeface="Gill Sans" charset="0"/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="" xmlns:p14="http://schemas.microsoft.com/office/powerpoint/2010/main" val="2124861117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427339243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="" xmlns:p14="http://schemas.microsoft.com/office/powerpoint/2010/main" val="459844526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148958419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769027872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919563386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285373537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="" xmlns:p14="http://schemas.microsoft.com/office/powerpoint/2010/main" val="3740646340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>
              <a:sym typeface="Gill Sans" charset="0"/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="" xmlns:p14="http://schemas.microsoft.com/office/powerpoint/2010/main" val="38901489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945657581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428163" y="254000"/>
            <a:ext cx="2925762" cy="84582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50875" y="254000"/>
            <a:ext cx="8624888" cy="8458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41720465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3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82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80.xml"/><Relationship Id="rId10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4.xml"/><Relationship Id="rId3" Type="http://schemas.openxmlformats.org/officeDocument/2006/relationships/slideLayout" Target="../slideLayouts/slideLayout289.xml"/><Relationship Id="rId7" Type="http://schemas.openxmlformats.org/officeDocument/2006/relationships/slideLayout" Target="../slideLayouts/slideLayout293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88.xml"/><Relationship Id="rId1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92.xml"/><Relationship Id="rId11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91.xml"/><Relationship Id="rId10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5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5.xml"/><Relationship Id="rId3" Type="http://schemas.openxmlformats.org/officeDocument/2006/relationships/slideLayout" Target="../slideLayouts/slideLayout300.xml"/><Relationship Id="rId7" Type="http://schemas.openxmlformats.org/officeDocument/2006/relationships/slideLayout" Target="../slideLayouts/slideLayout304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299.xml"/><Relationship Id="rId1" Type="http://schemas.openxmlformats.org/officeDocument/2006/relationships/slideLayout" Target="../slideLayouts/slideLayout298.xml"/><Relationship Id="rId6" Type="http://schemas.openxmlformats.org/officeDocument/2006/relationships/slideLayout" Target="../slideLayouts/slideLayout303.xml"/><Relationship Id="rId11" Type="http://schemas.openxmlformats.org/officeDocument/2006/relationships/slideLayout" Target="../slideLayouts/slideLayout308.xml"/><Relationship Id="rId5" Type="http://schemas.openxmlformats.org/officeDocument/2006/relationships/slideLayout" Target="../slideLayouts/slideLayout302.xml"/><Relationship Id="rId10" Type="http://schemas.openxmlformats.org/officeDocument/2006/relationships/slideLayout" Target="../slideLayouts/slideLayout307.xml"/><Relationship Id="rId4" Type="http://schemas.openxmlformats.org/officeDocument/2006/relationships/slideLayout" Target="../slideLayouts/slideLayout301.xml"/><Relationship Id="rId9" Type="http://schemas.openxmlformats.org/officeDocument/2006/relationships/slideLayout" Target="../slideLayouts/slideLayout30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9pPr>
    </p:titleStyle>
    <p:bodyStyle>
      <a:lvl1pPr marL="889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kumimoji="1"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kumimoji="1"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kumimoji="1"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kumimoji="1"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kumimoji="1"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4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81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8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5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zh-TW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1270000"/>
            <a:ext cx="10464800" cy="721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zh-TW">
                <a:sym typeface="Gill Sans" charset="0"/>
              </a:rPr>
              <a:t>Second level</a:t>
            </a:r>
          </a:p>
          <a:p>
            <a:pPr lvl="2"/>
            <a:r>
              <a:rPr lang="en-US" altLang="zh-TW">
                <a:sym typeface="Gill Sans" charset="0"/>
              </a:rPr>
              <a:t>Third level</a:t>
            </a:r>
          </a:p>
          <a:p>
            <a:pPr lvl="3"/>
            <a:r>
              <a:rPr lang="en-US" altLang="zh-TW">
                <a:sym typeface="Gill Sans" charset="0"/>
              </a:rPr>
              <a:t>Fourth level</a:t>
            </a:r>
          </a:p>
          <a:p>
            <a:pPr lvl="4"/>
            <a:r>
              <a:rPr lang="en-US" altLang="zh-TW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9pPr>
    </p:titleStyle>
    <p:bodyStyle>
      <a:lvl1pPr marL="8382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kumimoji="1"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kumimoji="1"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kumimoji="1"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kumimoji="1"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kumimoji="1"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34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zh-TW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>
                <a:sym typeface="Gill Sans" charset="0"/>
              </a:rPr>
              <a:t>Click to edit Master title style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50419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zh-TW">
                <a:sym typeface="Gill Sans" charset="0"/>
              </a:rPr>
              <a:t>Second level</a:t>
            </a:r>
          </a:p>
          <a:p>
            <a:pPr lvl="2"/>
            <a:r>
              <a:rPr lang="en-US" altLang="zh-TW">
                <a:sym typeface="Gill Sans" charset="0"/>
              </a:rPr>
              <a:t>Third level</a:t>
            </a:r>
          </a:p>
          <a:p>
            <a:pPr lvl="3"/>
            <a:r>
              <a:rPr lang="en-US" altLang="zh-TW">
                <a:sym typeface="Gill Sans" charset="0"/>
              </a:rPr>
              <a:t>Fourth level</a:t>
            </a:r>
          </a:p>
          <a:p>
            <a:pPr lvl="4"/>
            <a:r>
              <a:rPr lang="en-US" altLang="zh-TW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9pPr>
    </p:titleStyle>
    <p:bodyStyle>
      <a:lvl1pPr marL="760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zh-TW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>
                <a:sym typeface="Gill Sans" charset="0"/>
              </a:rPr>
              <a:t>Click to edit Master title style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zh-TW">
                <a:sym typeface="Gill Sans" charset="0"/>
              </a:rPr>
              <a:t>Second level</a:t>
            </a:r>
          </a:p>
          <a:p>
            <a:pPr lvl="2"/>
            <a:r>
              <a:rPr lang="en-US" altLang="zh-TW">
                <a:sym typeface="Gill Sans" charset="0"/>
              </a:rPr>
              <a:t>Third level</a:t>
            </a:r>
          </a:p>
          <a:p>
            <a:pPr lvl="3"/>
            <a:r>
              <a:rPr lang="en-US" altLang="zh-TW">
                <a:sym typeface="Gill Sans" charset="0"/>
              </a:rPr>
              <a:t>Fourth level</a:t>
            </a:r>
          </a:p>
          <a:p>
            <a:pPr lvl="4"/>
            <a:r>
              <a:rPr lang="en-US" altLang="zh-TW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9pPr>
    </p:titleStyle>
    <p:bodyStyle>
      <a:lvl1pPr marL="760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zh-TW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>
                <a:sym typeface="Gill Sans" charset="0"/>
              </a:rPr>
              <a:t>Click to edit Master title style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72400" y="2768600"/>
            <a:ext cx="39624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zh-TW">
                <a:sym typeface="Gill Sans" charset="0"/>
              </a:rPr>
              <a:t>Second level</a:t>
            </a:r>
          </a:p>
          <a:p>
            <a:pPr lvl="2"/>
            <a:r>
              <a:rPr lang="en-US" altLang="zh-TW">
                <a:sym typeface="Gill Sans" charset="0"/>
              </a:rPr>
              <a:t>Third level</a:t>
            </a:r>
          </a:p>
          <a:p>
            <a:pPr lvl="3"/>
            <a:r>
              <a:rPr lang="en-US" altLang="zh-TW">
                <a:sym typeface="Gill Sans" charset="0"/>
              </a:rPr>
              <a:t>Fourth level</a:t>
            </a:r>
          </a:p>
          <a:p>
            <a:pPr lvl="4"/>
            <a:r>
              <a:rPr lang="en-US" altLang="zh-TW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9pPr>
    </p:titleStyle>
    <p:bodyStyle>
      <a:lvl1pPr marL="760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zh-TW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50419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zh-TW">
                <a:sym typeface="Gill Sans" charset="0"/>
              </a:rPr>
              <a:t>Second level</a:t>
            </a:r>
          </a:p>
          <a:p>
            <a:pPr lvl="2"/>
            <a:r>
              <a:rPr lang="en-US" altLang="zh-TW">
                <a:sym typeface="Gill Sans" charset="0"/>
              </a:rPr>
              <a:t>Third level</a:t>
            </a:r>
          </a:p>
          <a:p>
            <a:pPr lvl="3"/>
            <a:r>
              <a:rPr lang="en-US" altLang="zh-TW">
                <a:sym typeface="Gill Sans" charset="0"/>
              </a:rPr>
              <a:t>Fourth level</a:t>
            </a:r>
          </a:p>
          <a:p>
            <a:pPr lvl="4"/>
            <a:r>
              <a:rPr lang="en-US" altLang="zh-TW">
                <a:sym typeface="Gill Sans" charset="0"/>
              </a:rPr>
              <a:t>Fifth level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9pPr>
    </p:titleStyle>
    <p:bodyStyle>
      <a:lvl1pPr marL="760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zh-TW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1270000"/>
            <a:ext cx="10464800" cy="721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zh-TW">
                <a:sym typeface="Gill Sans" charset="0"/>
              </a:rPr>
              <a:t>Second level</a:t>
            </a:r>
          </a:p>
          <a:p>
            <a:pPr lvl="2"/>
            <a:r>
              <a:rPr lang="en-US" altLang="zh-TW">
                <a:sym typeface="Gill Sans" charset="0"/>
              </a:rPr>
              <a:t>Third level</a:t>
            </a:r>
          </a:p>
          <a:p>
            <a:pPr lvl="3"/>
            <a:r>
              <a:rPr lang="en-US" altLang="zh-TW">
                <a:sym typeface="Gill Sans" charset="0"/>
              </a:rPr>
              <a:t>Fourth level</a:t>
            </a:r>
          </a:p>
          <a:p>
            <a:pPr lvl="4"/>
            <a:r>
              <a:rPr lang="en-US" altLang="zh-TW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9pPr>
    </p:titleStyle>
    <p:bodyStyle>
      <a:lvl1pPr marL="8382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kumimoji="1"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kumimoji="1"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kumimoji="1"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kumimoji="1"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kumimoji="1"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34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zh-TW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>
                <a:sym typeface="Gill Sans" charset="0"/>
              </a:rPr>
              <a:t>Click to edit Master title style</a:t>
            </a:r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zh-TW">
                <a:sym typeface="Gill Sans" charset="0"/>
              </a:rPr>
              <a:t>Second level</a:t>
            </a:r>
          </a:p>
          <a:p>
            <a:pPr lvl="2"/>
            <a:r>
              <a:rPr lang="en-US" altLang="zh-TW">
                <a:sym typeface="Gill Sans" charset="0"/>
              </a:rPr>
              <a:t>Third level</a:t>
            </a:r>
          </a:p>
          <a:p>
            <a:pPr lvl="3"/>
            <a:r>
              <a:rPr lang="en-US" altLang="zh-TW">
                <a:sym typeface="Gill Sans" charset="0"/>
              </a:rPr>
              <a:t>Fourth level</a:t>
            </a:r>
          </a:p>
          <a:p>
            <a:pPr lvl="4"/>
            <a:r>
              <a:rPr lang="en-US" altLang="zh-TW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9pPr>
    </p:titleStyle>
    <p:bodyStyle>
      <a:lvl1pPr marL="838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kumimoji="1"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kumimoji="1"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kumimoji="1"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kumimoji="1"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kumimoji="1"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3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zh-TW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971800"/>
            <a:ext cx="104648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9pPr>
    </p:titleStyle>
    <p:bodyStyle>
      <a:lvl1pPr marL="342900" indent="-342900" algn="ctr" rtl="0" fontAlgn="base">
        <a:spcBef>
          <a:spcPct val="0"/>
        </a:spcBef>
        <a:spcAft>
          <a:spcPct val="0"/>
        </a:spcAft>
        <a:defRPr kumimoji="1"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fontAlgn="base">
        <a:spcBef>
          <a:spcPct val="0"/>
        </a:spcBef>
        <a:spcAft>
          <a:spcPct val="0"/>
        </a:spcAft>
        <a:defRPr kumimoji="1"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fontAlgn="base">
        <a:spcBef>
          <a:spcPct val="0"/>
        </a:spcBef>
        <a:spcAft>
          <a:spcPct val="0"/>
        </a:spcAft>
        <a:defRPr kumimoji="1"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fontAlgn="base">
        <a:spcBef>
          <a:spcPct val="0"/>
        </a:spcBef>
        <a:spcAft>
          <a:spcPct val="0"/>
        </a:spcAft>
        <a:defRPr kumimoji="1"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fontAlgn="base">
        <a:spcBef>
          <a:spcPct val="0"/>
        </a:spcBef>
        <a:spcAft>
          <a:spcPct val="0"/>
        </a:spcAft>
        <a:defRPr kumimoji="1"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zh-TW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5029200"/>
            <a:ext cx="10464800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zh-TW">
                <a:sym typeface="Gill Sans" charset="0"/>
              </a:rPr>
              <a:t>Second level</a:t>
            </a:r>
          </a:p>
          <a:p>
            <a:pPr lvl="2"/>
            <a:r>
              <a:rPr lang="en-US" altLang="zh-TW">
                <a:sym typeface="Gill Sans" charset="0"/>
              </a:rPr>
              <a:t>Third level</a:t>
            </a:r>
          </a:p>
          <a:p>
            <a:pPr lvl="3"/>
            <a:r>
              <a:rPr lang="en-US" altLang="zh-TW">
                <a:sym typeface="Gill Sans" charset="0"/>
              </a:rPr>
              <a:t>Fourth level</a:t>
            </a:r>
          </a:p>
          <a:p>
            <a:pPr lvl="4"/>
            <a:r>
              <a:rPr lang="en-US" altLang="zh-TW">
                <a:sym typeface="Gill Sans" charset="0"/>
              </a:rPr>
              <a:t>Fifth level</a:t>
            </a:r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1638300"/>
            <a:ext cx="104648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9pPr>
    </p:titleStyle>
    <p:bodyStyle>
      <a:lvl1pPr marL="342900" indent="-342900" algn="ctr" rtl="0" fontAlgn="base">
        <a:spcBef>
          <a:spcPct val="0"/>
        </a:spcBef>
        <a:spcAft>
          <a:spcPct val="0"/>
        </a:spcAft>
        <a:defRPr kumimoji="1"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fontAlgn="base">
        <a:spcBef>
          <a:spcPct val="0"/>
        </a:spcBef>
        <a:spcAft>
          <a:spcPct val="0"/>
        </a:spcAft>
        <a:defRPr kumimoji="1"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fontAlgn="base">
        <a:spcBef>
          <a:spcPct val="0"/>
        </a:spcBef>
        <a:spcAft>
          <a:spcPct val="0"/>
        </a:spcAft>
        <a:defRPr kumimoji="1"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fontAlgn="base">
        <a:spcBef>
          <a:spcPct val="0"/>
        </a:spcBef>
        <a:spcAft>
          <a:spcPct val="0"/>
        </a:spcAft>
        <a:defRPr kumimoji="1"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fontAlgn="base">
        <a:spcBef>
          <a:spcPct val="0"/>
        </a:spcBef>
        <a:spcAft>
          <a:spcPct val="0"/>
        </a:spcAft>
        <a:defRPr kumimoji="1"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zh-TW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9pPr>
    </p:titleStyle>
    <p:bodyStyle>
      <a:lvl1pPr marL="342900" indent="-342900" algn="ctr" rtl="0" fontAlgn="base">
        <a:spcBef>
          <a:spcPct val="0"/>
        </a:spcBef>
        <a:spcAft>
          <a:spcPct val="0"/>
        </a:spcAft>
        <a:defRPr kumimoji="1"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fontAlgn="base">
        <a:spcBef>
          <a:spcPct val="0"/>
        </a:spcBef>
        <a:spcAft>
          <a:spcPct val="0"/>
        </a:spcAft>
        <a:defRPr kumimoji="1"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fontAlgn="base">
        <a:spcBef>
          <a:spcPct val="0"/>
        </a:spcBef>
        <a:spcAft>
          <a:spcPct val="0"/>
        </a:spcAft>
        <a:defRPr kumimoji="1"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fontAlgn="base">
        <a:spcBef>
          <a:spcPct val="0"/>
        </a:spcBef>
        <a:spcAft>
          <a:spcPct val="0"/>
        </a:spcAft>
        <a:defRPr kumimoji="1"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fontAlgn="base">
        <a:spcBef>
          <a:spcPct val="0"/>
        </a:spcBef>
        <a:spcAft>
          <a:spcPct val="0"/>
        </a:spcAft>
        <a:defRPr kumimoji="1"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zh-TW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9pPr>
    </p:titleStyle>
    <p:bodyStyle>
      <a:lvl1pPr marL="889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kumimoji="1"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kumimoji="1"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kumimoji="1"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kumimoji="1"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kumimoji="1"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4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81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8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5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zh-TW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9pPr>
    </p:titleStyle>
    <p:bodyStyle>
      <a:lvl1pPr marL="342900" indent="-342900" algn="ctr" rtl="0" fontAlgn="base">
        <a:spcBef>
          <a:spcPct val="0"/>
        </a:spcBef>
        <a:spcAft>
          <a:spcPct val="0"/>
        </a:spcAft>
        <a:defRPr kumimoji="1"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fontAlgn="base">
        <a:spcBef>
          <a:spcPct val="0"/>
        </a:spcBef>
        <a:spcAft>
          <a:spcPct val="0"/>
        </a:spcAft>
        <a:defRPr kumimoji="1"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fontAlgn="base">
        <a:spcBef>
          <a:spcPct val="0"/>
        </a:spcBef>
        <a:spcAft>
          <a:spcPct val="0"/>
        </a:spcAft>
        <a:defRPr kumimoji="1"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fontAlgn="base">
        <a:spcBef>
          <a:spcPct val="0"/>
        </a:spcBef>
        <a:spcAft>
          <a:spcPct val="0"/>
        </a:spcAft>
        <a:defRPr kumimoji="1"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fontAlgn="base">
        <a:spcBef>
          <a:spcPct val="0"/>
        </a:spcBef>
        <a:spcAft>
          <a:spcPct val="0"/>
        </a:spcAft>
        <a:defRPr kumimoji="1"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zh-TW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7879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zh-TW">
                <a:sym typeface="Gill Sans" charset="0"/>
              </a:rPr>
              <a:t>Second level</a:t>
            </a:r>
          </a:p>
          <a:p>
            <a:pPr lvl="2"/>
            <a:r>
              <a:rPr lang="en-US" altLang="zh-TW">
                <a:sym typeface="Gill Sans" charset="0"/>
              </a:rPr>
              <a:t>Third level</a:t>
            </a:r>
          </a:p>
          <a:p>
            <a:pPr lvl="3"/>
            <a:r>
              <a:rPr lang="en-US" altLang="zh-TW">
                <a:sym typeface="Gill Sans" charset="0"/>
              </a:rPr>
              <a:t>Fourth level</a:t>
            </a:r>
          </a:p>
          <a:p>
            <a:pPr lvl="4"/>
            <a:r>
              <a:rPr lang="en-US" altLang="zh-TW">
                <a:sym typeface="Gill Sans" charset="0"/>
              </a:rPr>
              <a:t>Fifth level</a:t>
            </a: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14097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kumimoji="1" sz="7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kumimoji="1" sz="70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kumimoji="1" sz="70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kumimoji="1" sz="70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kumimoji="1" sz="70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9pPr>
    </p:titleStyle>
    <p:bodyStyle>
      <a:lvl1pPr marL="342900" indent="-342900" algn="ctr" rtl="0" fontAlgn="base">
        <a:spcBef>
          <a:spcPct val="0"/>
        </a:spcBef>
        <a:spcAft>
          <a:spcPct val="0"/>
        </a:spcAft>
        <a:defRPr kumimoji="1"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fontAlgn="base">
        <a:spcBef>
          <a:spcPct val="0"/>
        </a:spcBef>
        <a:spcAft>
          <a:spcPct val="0"/>
        </a:spcAft>
        <a:defRPr kumimoji="1"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fontAlgn="base">
        <a:spcBef>
          <a:spcPct val="0"/>
        </a:spcBef>
        <a:spcAft>
          <a:spcPct val="0"/>
        </a:spcAft>
        <a:defRPr kumimoji="1"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fontAlgn="base">
        <a:spcBef>
          <a:spcPct val="0"/>
        </a:spcBef>
        <a:spcAft>
          <a:spcPct val="0"/>
        </a:spcAft>
        <a:defRPr kumimoji="1"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fontAlgn="base">
        <a:spcBef>
          <a:spcPct val="0"/>
        </a:spcBef>
        <a:spcAft>
          <a:spcPct val="0"/>
        </a:spcAft>
        <a:defRPr kumimoji="1"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zh-TW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7879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zh-TW">
                <a:sym typeface="Gill Sans" charset="0"/>
              </a:rPr>
              <a:t>Second level</a:t>
            </a:r>
          </a:p>
          <a:p>
            <a:pPr lvl="2"/>
            <a:r>
              <a:rPr lang="en-US" altLang="zh-TW">
                <a:sym typeface="Gill Sans" charset="0"/>
              </a:rPr>
              <a:t>Third level</a:t>
            </a:r>
          </a:p>
          <a:p>
            <a:pPr lvl="3"/>
            <a:r>
              <a:rPr lang="en-US" altLang="zh-TW">
                <a:sym typeface="Gill Sans" charset="0"/>
              </a:rPr>
              <a:t>Fourth level</a:t>
            </a:r>
          </a:p>
          <a:p>
            <a:pPr lvl="4"/>
            <a:r>
              <a:rPr lang="en-US" altLang="zh-TW">
                <a:sym typeface="Gill Sans" charset="0"/>
              </a:rPr>
              <a:t>Fifth level</a:t>
            </a:r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14097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kumimoji="1" sz="7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kumimoji="1" sz="70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kumimoji="1" sz="70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kumimoji="1" sz="70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kumimoji="1" sz="70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9pPr>
    </p:titleStyle>
    <p:bodyStyle>
      <a:lvl1pPr marL="342900" indent="-342900" algn="ctr" rtl="0" fontAlgn="base">
        <a:spcBef>
          <a:spcPct val="0"/>
        </a:spcBef>
        <a:spcAft>
          <a:spcPct val="0"/>
        </a:spcAft>
        <a:defRPr kumimoji="1"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fontAlgn="base">
        <a:spcBef>
          <a:spcPct val="0"/>
        </a:spcBef>
        <a:spcAft>
          <a:spcPct val="0"/>
        </a:spcAft>
        <a:defRPr kumimoji="1"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fontAlgn="base">
        <a:spcBef>
          <a:spcPct val="0"/>
        </a:spcBef>
        <a:spcAft>
          <a:spcPct val="0"/>
        </a:spcAft>
        <a:defRPr kumimoji="1"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fontAlgn="base">
        <a:spcBef>
          <a:spcPct val="0"/>
        </a:spcBef>
        <a:spcAft>
          <a:spcPct val="0"/>
        </a:spcAft>
        <a:defRPr kumimoji="1"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fontAlgn="base">
        <a:spcBef>
          <a:spcPct val="0"/>
        </a:spcBef>
        <a:spcAft>
          <a:spcPct val="0"/>
        </a:spcAft>
        <a:defRPr kumimoji="1"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zh-TW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9pPr>
    </p:titleStyle>
    <p:bodyStyle>
      <a:lvl1pPr marL="889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kumimoji="1"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kumimoji="1"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kumimoji="1"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kumimoji="1"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kumimoji="1"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4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81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8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5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zh-TW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>
                <a:sym typeface="Gill Sans" charset="0"/>
              </a:rPr>
              <a:t>Click to edit Master title style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zh-TW">
                <a:sym typeface="Gill Sans" charset="0"/>
              </a:rPr>
              <a:t>Second level</a:t>
            </a:r>
          </a:p>
          <a:p>
            <a:pPr lvl="2"/>
            <a:r>
              <a:rPr lang="en-US" altLang="zh-TW">
                <a:sym typeface="Gill Sans" charset="0"/>
              </a:rPr>
              <a:t>Third level</a:t>
            </a:r>
          </a:p>
          <a:p>
            <a:pPr lvl="3"/>
            <a:r>
              <a:rPr lang="en-US" altLang="zh-TW">
                <a:sym typeface="Gill Sans" charset="0"/>
              </a:rPr>
              <a:t>Fourth level</a:t>
            </a:r>
          </a:p>
          <a:p>
            <a:pPr lvl="4"/>
            <a:r>
              <a:rPr lang="en-US" altLang="zh-TW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  <p:sldLayoutId id="2147483939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9pPr>
    </p:titleStyle>
    <p:bodyStyle>
      <a:lvl1pPr marL="838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kumimoji="1"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kumimoji="1"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kumimoji="1"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kumimoji="1"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kumimoji="1"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3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zh-TW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>
                <a:sym typeface="Gill Sans" charset="0"/>
              </a:rPr>
              <a:t>Click to edit Master title style</a:t>
            </a:r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50419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zh-TW">
                <a:sym typeface="Gill Sans" charset="0"/>
              </a:rPr>
              <a:t>Second level</a:t>
            </a:r>
          </a:p>
          <a:p>
            <a:pPr lvl="2"/>
            <a:r>
              <a:rPr lang="en-US" altLang="zh-TW">
                <a:sym typeface="Gill Sans" charset="0"/>
              </a:rPr>
              <a:t>Third level</a:t>
            </a:r>
          </a:p>
          <a:p>
            <a:pPr lvl="3"/>
            <a:r>
              <a:rPr lang="en-US" altLang="zh-TW">
                <a:sym typeface="Gill Sans" charset="0"/>
              </a:rPr>
              <a:t>Fourth level</a:t>
            </a:r>
          </a:p>
          <a:p>
            <a:pPr lvl="4"/>
            <a:r>
              <a:rPr lang="en-US" altLang="zh-TW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9pPr>
    </p:titleStyle>
    <p:bodyStyle>
      <a:lvl1pPr marL="760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zh-TW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>
                <a:sym typeface="Gill Sans" charset="0"/>
              </a:rPr>
              <a:t>Click to edit Master title style</a:t>
            </a:r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zh-TW">
                <a:sym typeface="Gill Sans" charset="0"/>
              </a:rPr>
              <a:t>Second level</a:t>
            </a:r>
          </a:p>
          <a:p>
            <a:pPr lvl="2"/>
            <a:r>
              <a:rPr lang="en-US" altLang="zh-TW">
                <a:sym typeface="Gill Sans" charset="0"/>
              </a:rPr>
              <a:t>Third level</a:t>
            </a:r>
          </a:p>
          <a:p>
            <a:pPr lvl="3"/>
            <a:r>
              <a:rPr lang="en-US" altLang="zh-TW">
                <a:sym typeface="Gill Sans" charset="0"/>
              </a:rPr>
              <a:t>Fourth level</a:t>
            </a:r>
          </a:p>
          <a:p>
            <a:pPr lvl="4"/>
            <a:r>
              <a:rPr lang="en-US" altLang="zh-TW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9pPr>
    </p:titleStyle>
    <p:bodyStyle>
      <a:lvl1pPr marL="760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zh-TW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>
                <a:sym typeface="Gill Sans" charset="0"/>
              </a:rPr>
              <a:t>Click to edit Master title style</a:t>
            </a:r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72400" y="2768600"/>
            <a:ext cx="39624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zh-TW">
                <a:sym typeface="Gill Sans" charset="0"/>
              </a:rPr>
              <a:t>Second level</a:t>
            </a:r>
          </a:p>
          <a:p>
            <a:pPr lvl="2"/>
            <a:r>
              <a:rPr lang="en-US" altLang="zh-TW">
                <a:sym typeface="Gill Sans" charset="0"/>
              </a:rPr>
              <a:t>Third level</a:t>
            </a:r>
          </a:p>
          <a:p>
            <a:pPr lvl="3"/>
            <a:r>
              <a:rPr lang="en-US" altLang="zh-TW">
                <a:sym typeface="Gill Sans" charset="0"/>
              </a:rPr>
              <a:t>Fourth level</a:t>
            </a:r>
          </a:p>
          <a:p>
            <a:pPr lvl="4"/>
            <a:r>
              <a:rPr lang="en-US" altLang="zh-TW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9pPr>
    </p:titleStyle>
    <p:bodyStyle>
      <a:lvl1pPr marL="760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zh-TW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>
                <a:sym typeface="Gill Sans" charset="0"/>
              </a:rPr>
              <a:t>Click to edit Master title style</a:t>
            </a:r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50419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zh-TW">
                <a:sym typeface="Gill Sans" charset="0"/>
              </a:rPr>
              <a:t>Second level</a:t>
            </a:r>
          </a:p>
          <a:p>
            <a:pPr lvl="2"/>
            <a:r>
              <a:rPr lang="en-US" altLang="zh-TW">
                <a:sym typeface="Gill Sans" charset="0"/>
              </a:rPr>
              <a:t>Third level</a:t>
            </a:r>
          </a:p>
          <a:p>
            <a:pPr lvl="3"/>
            <a:r>
              <a:rPr lang="en-US" altLang="zh-TW">
                <a:sym typeface="Gill Sans" charset="0"/>
              </a:rPr>
              <a:t>Fourth level</a:t>
            </a:r>
          </a:p>
          <a:p>
            <a:pPr lvl="4"/>
            <a:r>
              <a:rPr lang="en-US" altLang="zh-TW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9pPr>
    </p:titleStyle>
    <p:bodyStyle>
      <a:lvl1pPr marL="760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zh-TW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971800"/>
            <a:ext cx="104648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9pPr>
    </p:titleStyle>
    <p:bodyStyle>
      <a:lvl1pPr marL="342900" indent="-342900" algn="ctr" rtl="0" fontAlgn="base">
        <a:spcBef>
          <a:spcPct val="0"/>
        </a:spcBef>
        <a:spcAft>
          <a:spcPct val="0"/>
        </a:spcAft>
        <a:defRPr kumimoji="1"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fontAlgn="base">
        <a:spcBef>
          <a:spcPct val="0"/>
        </a:spcBef>
        <a:spcAft>
          <a:spcPct val="0"/>
        </a:spcAft>
        <a:defRPr kumimoji="1"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fontAlgn="base">
        <a:spcBef>
          <a:spcPct val="0"/>
        </a:spcBef>
        <a:spcAft>
          <a:spcPct val="0"/>
        </a:spcAft>
        <a:defRPr kumimoji="1"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fontAlgn="base">
        <a:spcBef>
          <a:spcPct val="0"/>
        </a:spcBef>
        <a:spcAft>
          <a:spcPct val="0"/>
        </a:spcAft>
        <a:defRPr kumimoji="1"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fontAlgn="base">
        <a:spcBef>
          <a:spcPct val="0"/>
        </a:spcBef>
        <a:spcAft>
          <a:spcPct val="0"/>
        </a:spcAft>
        <a:defRPr kumimoji="1"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zh-TW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1638300"/>
            <a:ext cx="104648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>
                <a:sym typeface="Gill Sans" charset="0"/>
              </a:rPr>
              <a:t>Click to edit Master title style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5029200"/>
            <a:ext cx="10464800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zh-TW">
                <a:sym typeface="Gill Sans" charset="0"/>
              </a:rPr>
              <a:t>Second level</a:t>
            </a:r>
          </a:p>
          <a:p>
            <a:pPr lvl="2"/>
            <a:r>
              <a:rPr lang="en-US" altLang="zh-TW">
                <a:sym typeface="Gill Sans" charset="0"/>
              </a:rPr>
              <a:t>Third level</a:t>
            </a:r>
          </a:p>
          <a:p>
            <a:pPr lvl="3"/>
            <a:r>
              <a:rPr lang="en-US" altLang="zh-TW">
                <a:sym typeface="Gill Sans" charset="0"/>
              </a:rPr>
              <a:t>Fourth level</a:t>
            </a:r>
          </a:p>
          <a:p>
            <a:pPr lvl="4"/>
            <a:r>
              <a:rPr lang="en-US" altLang="zh-TW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9pPr>
    </p:titleStyle>
    <p:bodyStyle>
      <a:lvl1pPr marL="342900" indent="-342900" algn="ctr" rtl="0" fontAlgn="base">
        <a:spcBef>
          <a:spcPct val="0"/>
        </a:spcBef>
        <a:spcAft>
          <a:spcPct val="0"/>
        </a:spcAft>
        <a:defRPr kumimoji="1"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fontAlgn="base">
        <a:spcBef>
          <a:spcPct val="0"/>
        </a:spcBef>
        <a:spcAft>
          <a:spcPct val="0"/>
        </a:spcAft>
        <a:defRPr kumimoji="1"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fontAlgn="base">
        <a:spcBef>
          <a:spcPct val="0"/>
        </a:spcBef>
        <a:spcAft>
          <a:spcPct val="0"/>
        </a:spcAft>
        <a:defRPr kumimoji="1"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fontAlgn="base">
        <a:spcBef>
          <a:spcPct val="0"/>
        </a:spcBef>
        <a:spcAft>
          <a:spcPct val="0"/>
        </a:spcAft>
        <a:defRPr kumimoji="1"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fontAlgn="base">
        <a:spcBef>
          <a:spcPct val="0"/>
        </a:spcBef>
        <a:spcAft>
          <a:spcPct val="0"/>
        </a:spcAft>
        <a:defRPr kumimoji="1"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zh-TW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9pPr>
    </p:titleStyle>
    <p:bodyStyle>
      <a:lvl1pPr marL="342900" indent="-342900" algn="ctr" rtl="0" fontAlgn="base">
        <a:spcBef>
          <a:spcPct val="0"/>
        </a:spcBef>
        <a:spcAft>
          <a:spcPct val="0"/>
        </a:spcAft>
        <a:defRPr kumimoji="1"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fontAlgn="base">
        <a:spcBef>
          <a:spcPct val="0"/>
        </a:spcBef>
        <a:spcAft>
          <a:spcPct val="0"/>
        </a:spcAft>
        <a:defRPr kumimoji="1"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fontAlgn="base">
        <a:spcBef>
          <a:spcPct val="0"/>
        </a:spcBef>
        <a:spcAft>
          <a:spcPct val="0"/>
        </a:spcAft>
        <a:defRPr kumimoji="1"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fontAlgn="base">
        <a:spcBef>
          <a:spcPct val="0"/>
        </a:spcBef>
        <a:spcAft>
          <a:spcPct val="0"/>
        </a:spcAft>
        <a:defRPr kumimoji="1"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fontAlgn="base">
        <a:spcBef>
          <a:spcPct val="0"/>
        </a:spcBef>
        <a:spcAft>
          <a:spcPct val="0"/>
        </a:spcAft>
        <a:defRPr kumimoji="1"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zh-TW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9pPr>
    </p:titleStyle>
    <p:bodyStyle>
      <a:lvl1pPr marL="342900" indent="-342900" algn="ctr" rtl="0" fontAlgn="base">
        <a:spcBef>
          <a:spcPct val="0"/>
        </a:spcBef>
        <a:spcAft>
          <a:spcPct val="0"/>
        </a:spcAft>
        <a:defRPr kumimoji="1"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fontAlgn="base">
        <a:spcBef>
          <a:spcPct val="0"/>
        </a:spcBef>
        <a:spcAft>
          <a:spcPct val="0"/>
        </a:spcAft>
        <a:defRPr kumimoji="1"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fontAlgn="base">
        <a:spcBef>
          <a:spcPct val="0"/>
        </a:spcBef>
        <a:spcAft>
          <a:spcPct val="0"/>
        </a:spcAft>
        <a:defRPr kumimoji="1"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fontAlgn="base">
        <a:spcBef>
          <a:spcPct val="0"/>
        </a:spcBef>
        <a:spcAft>
          <a:spcPct val="0"/>
        </a:spcAft>
        <a:defRPr kumimoji="1"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fontAlgn="base">
        <a:spcBef>
          <a:spcPct val="0"/>
        </a:spcBef>
        <a:spcAft>
          <a:spcPct val="0"/>
        </a:spcAft>
        <a:defRPr kumimoji="1"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zh-TW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9022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zh-TW">
                <a:sym typeface="Gill Sans" charset="0"/>
              </a:rPr>
              <a:t>Second level</a:t>
            </a:r>
          </a:p>
          <a:p>
            <a:pPr lvl="2"/>
            <a:r>
              <a:rPr lang="en-US" altLang="zh-TW">
                <a:sym typeface="Gill Sans" charset="0"/>
              </a:rPr>
              <a:t>Third level</a:t>
            </a:r>
          </a:p>
          <a:p>
            <a:pPr lvl="3"/>
            <a:r>
              <a:rPr lang="en-US" altLang="zh-TW">
                <a:sym typeface="Gill Sans" charset="0"/>
              </a:rPr>
              <a:t>Fourth level</a:t>
            </a:r>
          </a:p>
          <a:p>
            <a:pPr lvl="4"/>
            <a:r>
              <a:rPr lang="en-US" altLang="zh-TW">
                <a:sym typeface="Gill Sans" charset="0"/>
              </a:rPr>
              <a:t>Fifth level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15240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kumimoji="1" sz="7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kumimoji="1" sz="70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kumimoji="1" sz="70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kumimoji="1" sz="70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kumimoji="1" sz="70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9pPr>
    </p:titleStyle>
    <p:bodyStyle>
      <a:lvl1pPr marL="342900" indent="-342900" algn="ctr" rtl="0" fontAlgn="base">
        <a:spcBef>
          <a:spcPct val="0"/>
        </a:spcBef>
        <a:spcAft>
          <a:spcPct val="0"/>
        </a:spcAft>
        <a:defRPr kumimoji="1"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fontAlgn="base">
        <a:spcBef>
          <a:spcPct val="0"/>
        </a:spcBef>
        <a:spcAft>
          <a:spcPct val="0"/>
        </a:spcAft>
        <a:defRPr kumimoji="1"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fontAlgn="base">
        <a:spcBef>
          <a:spcPct val="0"/>
        </a:spcBef>
        <a:spcAft>
          <a:spcPct val="0"/>
        </a:spcAft>
        <a:defRPr kumimoji="1"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fontAlgn="base">
        <a:spcBef>
          <a:spcPct val="0"/>
        </a:spcBef>
        <a:spcAft>
          <a:spcPct val="0"/>
        </a:spcAft>
        <a:defRPr kumimoji="1"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fontAlgn="base">
        <a:spcBef>
          <a:spcPct val="0"/>
        </a:spcBef>
        <a:spcAft>
          <a:spcPct val="0"/>
        </a:spcAft>
        <a:defRPr kumimoji="1"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zh-TW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9022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zh-TW">
                <a:sym typeface="Gill Sans" charset="0"/>
              </a:rPr>
              <a:t>Second level</a:t>
            </a:r>
          </a:p>
          <a:p>
            <a:pPr lvl="2"/>
            <a:r>
              <a:rPr lang="en-US" altLang="zh-TW">
                <a:sym typeface="Gill Sans" charset="0"/>
              </a:rPr>
              <a:t>Third level</a:t>
            </a:r>
          </a:p>
          <a:p>
            <a:pPr lvl="3"/>
            <a:r>
              <a:rPr lang="en-US" altLang="zh-TW">
                <a:sym typeface="Gill Sans" charset="0"/>
              </a:rPr>
              <a:t>Fourth level</a:t>
            </a:r>
          </a:p>
          <a:p>
            <a:pPr lvl="4"/>
            <a:r>
              <a:rPr lang="en-US" altLang="zh-TW">
                <a:sym typeface="Gill Sans" charset="0"/>
              </a:rPr>
              <a:t>Fifth level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15240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kumimoji="1" sz="7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kumimoji="1" sz="70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kumimoji="1" sz="70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kumimoji="1" sz="70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kumimoji="1" sz="70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9pPr>
    </p:titleStyle>
    <p:bodyStyle>
      <a:lvl1pPr marL="342900" indent="-342900" algn="ctr" rtl="0" fontAlgn="base">
        <a:spcBef>
          <a:spcPct val="0"/>
        </a:spcBef>
        <a:spcAft>
          <a:spcPct val="0"/>
        </a:spcAft>
        <a:defRPr kumimoji="1"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fontAlgn="base">
        <a:spcBef>
          <a:spcPct val="0"/>
        </a:spcBef>
        <a:spcAft>
          <a:spcPct val="0"/>
        </a:spcAft>
        <a:defRPr kumimoji="1"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fontAlgn="base">
        <a:spcBef>
          <a:spcPct val="0"/>
        </a:spcBef>
        <a:spcAft>
          <a:spcPct val="0"/>
        </a:spcAft>
        <a:defRPr kumimoji="1"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fontAlgn="base">
        <a:spcBef>
          <a:spcPct val="0"/>
        </a:spcBef>
        <a:spcAft>
          <a:spcPct val="0"/>
        </a:spcAft>
        <a:defRPr kumimoji="1"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fontAlgn="base">
        <a:spcBef>
          <a:spcPct val="0"/>
        </a:spcBef>
        <a:spcAft>
          <a:spcPct val="0"/>
        </a:spcAft>
        <a:defRPr kumimoji="1"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zh-TW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kumimoji="1"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Heiti TC Light" charset="0"/>
          <a:cs typeface="Heiti TC Light" charset="0"/>
          <a:sym typeface="Gill Sans" charset="0"/>
        </a:defRPr>
      </a:lvl9pPr>
    </p:titleStyle>
    <p:bodyStyle>
      <a:lvl1pPr marL="889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kumimoji="1"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kumimoji="1"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kumimoji="1"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kumimoji="1"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kumimoji="1"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4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81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8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5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zh-TW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jXZbCb_OYH0" TargetMode="External"/><Relationship Id="rId2" Type="http://schemas.openxmlformats.org/officeDocument/2006/relationships/hyperlink" Target="http://www.linchiwei.com" TargetMode="Externa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www.youtube.com/watch?v=Re6Zp9D5bZg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/>
          </p:cNvSpPr>
          <p:nvPr/>
        </p:nvSpPr>
        <p:spPr bwMode="auto">
          <a:xfrm>
            <a:off x="6388100" y="2552700"/>
            <a:ext cx="6527800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>
              <a:spcBef>
                <a:spcPts val="1300"/>
              </a:spcBef>
            </a:pPr>
            <a:r>
              <a:rPr lang="zh-TW" altLang="en-US" sz="14400">
                <a:solidFill>
                  <a:srgbClr val="CDCDCD"/>
                </a:solidFill>
                <a:latin typeface="華康明體 Std W12" charset="0"/>
                <a:ea typeface="新細明體" charset="0"/>
                <a:sym typeface="華康明體 Std W12" charset="0"/>
              </a:rPr>
              <a:t>林其蔚</a:t>
            </a:r>
            <a:endParaRPr lang="en-US" altLang="zh-TW" sz="14400">
              <a:solidFill>
                <a:srgbClr val="CDCDCD"/>
              </a:solidFill>
              <a:latin typeface="華康明體 Std W12" charset="0"/>
              <a:ea typeface="華康明體 Std W12" charset="0"/>
              <a:cs typeface="華康明體 Std W12" charset="0"/>
              <a:sym typeface="華康明體 Std W12" charset="0"/>
            </a:endParaRPr>
          </a:p>
          <a:p>
            <a:pPr algn="l">
              <a:spcBef>
                <a:spcPts val="1300"/>
              </a:spcBef>
            </a:pPr>
            <a:r>
              <a:rPr lang="en-US" altLang="zh-TW" sz="14400">
                <a:solidFill>
                  <a:srgbClr val="CDCDCD"/>
                </a:solidFill>
                <a:latin typeface="華康明體 Std W12" charset="0"/>
                <a:ea typeface="華康明體 Std W12" charset="0"/>
                <a:cs typeface="華康明體 Std W12" charset="0"/>
                <a:sym typeface="華康明體 Std W12" charset="0"/>
              </a:rPr>
              <a:t>1971~</a:t>
            </a:r>
          </a:p>
        </p:txBody>
      </p:sp>
      <p:sp>
        <p:nvSpPr>
          <p:cNvPr id="3" name="矩形 2"/>
          <p:cNvSpPr/>
          <p:nvPr/>
        </p:nvSpPr>
        <p:spPr>
          <a:xfrm>
            <a:off x="3406056" y="8117160"/>
            <a:ext cx="92170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TW" sz="2400" dirty="0" smtClean="0"/>
              <a:t>101</a:t>
            </a:r>
            <a:r>
              <a:rPr lang="zh-TW" altLang="en-US" sz="2400" dirty="0" smtClean="0"/>
              <a:t>學年度「科技藝術專題講座」心得報告</a:t>
            </a:r>
            <a:endParaRPr lang="zh-TW" altLang="en-US" sz="2400" dirty="0"/>
          </a:p>
        </p:txBody>
      </p:sp>
      <p:sp>
        <p:nvSpPr>
          <p:cNvPr id="4" name="矩形 3"/>
          <p:cNvSpPr/>
          <p:nvPr/>
        </p:nvSpPr>
        <p:spPr>
          <a:xfrm>
            <a:off x="3622080" y="8693224"/>
            <a:ext cx="92170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TW" altLang="en-US" sz="2400" dirty="0" smtClean="0"/>
              <a:t>報告者：張博傑、賴宗昀 </a:t>
            </a:r>
            <a:r>
              <a:rPr lang="zh-TW" altLang="en-US" sz="2400" dirty="0" smtClean="0"/>
              <a:t> </a:t>
            </a:r>
            <a:r>
              <a:rPr lang="en-US" altLang="zh-TW" sz="2400" dirty="0" smtClean="0"/>
              <a:t>(</a:t>
            </a:r>
            <a:r>
              <a:rPr lang="zh-TW" altLang="en-US" sz="2400" dirty="0" smtClean="0"/>
              <a:t>台北藝術大學新媒系</a:t>
            </a:r>
            <a:r>
              <a:rPr lang="en-US" altLang="zh-TW" sz="2400" dirty="0" smtClean="0"/>
              <a:t>)      </a:t>
            </a:r>
            <a:endParaRPr lang="zh-TW" altLang="en-US" sz="2400" dirty="0"/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775" y="-3175"/>
            <a:ext cx="13219113" cy="836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Rectangle 2"/>
          <p:cNvSpPr>
            <a:spLocks/>
          </p:cNvSpPr>
          <p:nvPr/>
        </p:nvSpPr>
        <p:spPr bwMode="auto">
          <a:xfrm>
            <a:off x="9359900" y="9118600"/>
            <a:ext cx="34671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altLang="zh-TW" sz="2400">
                <a:solidFill>
                  <a:schemeClr val="tx1"/>
                </a:solidFill>
                <a:latin typeface="Arial" charset="0"/>
                <a:sym typeface="Arial" charset="0"/>
              </a:rPr>
              <a:t>《</a:t>
            </a:r>
            <a:r>
              <a:rPr lang="zh-TW" altLang="en-US" sz="2400">
                <a:solidFill>
                  <a:schemeClr val="tx1"/>
                </a:solidFill>
                <a:latin typeface="Arial" charset="0"/>
                <a:sym typeface="Arial" charset="0"/>
              </a:rPr>
              <a:t>超越聲音藝術</a:t>
            </a:r>
            <a:r>
              <a:rPr lang="en-US" altLang="zh-TW" sz="2400">
                <a:solidFill>
                  <a:schemeClr val="tx1"/>
                </a:solidFill>
                <a:latin typeface="Arial" charset="0"/>
                <a:sym typeface="Arial" charset="0"/>
              </a:rPr>
              <a:t>》</a:t>
            </a:r>
            <a:r>
              <a:rPr lang="zh-TW" altLang="en-US" sz="2400">
                <a:solidFill>
                  <a:schemeClr val="tx1"/>
                </a:solidFill>
                <a:latin typeface="Arial" charset="0"/>
                <a:sym typeface="Arial" charset="0"/>
              </a:rPr>
              <a:t>林其蔚</a:t>
            </a: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36563"/>
            <a:ext cx="13031787" cy="786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Rectangle 2"/>
          <p:cNvSpPr>
            <a:spLocks/>
          </p:cNvSpPr>
          <p:nvPr/>
        </p:nvSpPr>
        <p:spPr bwMode="auto">
          <a:xfrm>
            <a:off x="9359900" y="9118600"/>
            <a:ext cx="34671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altLang="zh-TW" sz="2400">
                <a:solidFill>
                  <a:schemeClr val="tx1"/>
                </a:solidFill>
                <a:latin typeface="Arial" charset="0"/>
                <a:sym typeface="Arial" charset="0"/>
              </a:rPr>
              <a:t>《</a:t>
            </a:r>
            <a:r>
              <a:rPr lang="zh-TW" altLang="en-US" sz="2400">
                <a:solidFill>
                  <a:schemeClr val="tx1"/>
                </a:solidFill>
                <a:latin typeface="Arial" charset="0"/>
                <a:sym typeface="Arial" charset="0"/>
              </a:rPr>
              <a:t>超越聲音藝術</a:t>
            </a:r>
            <a:r>
              <a:rPr lang="en-US" altLang="zh-TW" sz="2400">
                <a:solidFill>
                  <a:schemeClr val="tx1"/>
                </a:solidFill>
                <a:latin typeface="Arial" charset="0"/>
                <a:sym typeface="Arial" charset="0"/>
              </a:rPr>
              <a:t>》</a:t>
            </a:r>
            <a:r>
              <a:rPr lang="zh-TW" altLang="en-US" sz="2400">
                <a:solidFill>
                  <a:schemeClr val="tx1"/>
                </a:solidFill>
                <a:latin typeface="Arial" charset="0"/>
                <a:sym typeface="Arial" charset="0"/>
              </a:rPr>
              <a:t>林其蔚</a:t>
            </a: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13144500" cy="428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4902200"/>
            <a:ext cx="13131800" cy="379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Rectangle 3"/>
          <p:cNvSpPr>
            <a:spLocks/>
          </p:cNvSpPr>
          <p:nvPr/>
        </p:nvSpPr>
        <p:spPr bwMode="auto">
          <a:xfrm>
            <a:off x="9359900" y="9118600"/>
            <a:ext cx="34671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altLang="zh-TW" sz="2400">
                <a:solidFill>
                  <a:schemeClr val="tx1"/>
                </a:solidFill>
                <a:latin typeface="Arial" charset="0"/>
                <a:sym typeface="Arial" charset="0"/>
              </a:rPr>
              <a:t>《</a:t>
            </a:r>
            <a:r>
              <a:rPr lang="zh-TW" altLang="en-US" sz="2400">
                <a:solidFill>
                  <a:schemeClr val="tx1"/>
                </a:solidFill>
                <a:latin typeface="Arial" charset="0"/>
                <a:sym typeface="Arial" charset="0"/>
              </a:rPr>
              <a:t>超越聲音藝術</a:t>
            </a:r>
            <a:r>
              <a:rPr lang="en-US" altLang="zh-TW" sz="2400">
                <a:solidFill>
                  <a:schemeClr val="tx1"/>
                </a:solidFill>
                <a:latin typeface="Arial" charset="0"/>
                <a:sym typeface="Arial" charset="0"/>
              </a:rPr>
              <a:t>》</a:t>
            </a:r>
            <a:r>
              <a:rPr lang="zh-TW" altLang="en-US" sz="2400">
                <a:solidFill>
                  <a:schemeClr val="tx1"/>
                </a:solidFill>
                <a:latin typeface="Arial" charset="0"/>
                <a:sym typeface="Arial" charset="0"/>
              </a:rPr>
              <a:t>林其蔚</a:t>
            </a: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3031788" cy="557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6" name="Rectangle 2"/>
          <p:cNvSpPr>
            <a:spLocks/>
          </p:cNvSpPr>
          <p:nvPr/>
        </p:nvSpPr>
        <p:spPr bwMode="auto">
          <a:xfrm>
            <a:off x="9359900" y="9118600"/>
            <a:ext cx="34671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altLang="zh-TW" sz="2400">
                <a:solidFill>
                  <a:schemeClr val="tx1"/>
                </a:solidFill>
                <a:latin typeface="Arial" charset="0"/>
                <a:sym typeface="Arial" charset="0"/>
              </a:rPr>
              <a:t>《</a:t>
            </a:r>
            <a:r>
              <a:rPr lang="zh-TW" altLang="en-US" sz="2400">
                <a:solidFill>
                  <a:schemeClr val="tx1"/>
                </a:solidFill>
                <a:latin typeface="Arial" charset="0"/>
                <a:sym typeface="Arial" charset="0"/>
              </a:rPr>
              <a:t>超越聲音藝術</a:t>
            </a:r>
            <a:r>
              <a:rPr lang="en-US" altLang="zh-TW" sz="2400">
                <a:solidFill>
                  <a:schemeClr val="tx1"/>
                </a:solidFill>
                <a:latin typeface="Arial" charset="0"/>
                <a:sym typeface="Arial" charset="0"/>
              </a:rPr>
              <a:t>》</a:t>
            </a:r>
            <a:r>
              <a:rPr lang="zh-TW" altLang="en-US" sz="2400">
                <a:solidFill>
                  <a:schemeClr val="tx1"/>
                </a:solidFill>
                <a:latin typeface="Arial" charset="0"/>
                <a:sym typeface="Arial" charset="0"/>
              </a:rPr>
              <a:t>林其蔚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4763"/>
            <a:ext cx="13131800" cy="7762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Rectangle 2"/>
          <p:cNvSpPr>
            <a:spLocks/>
          </p:cNvSpPr>
          <p:nvPr/>
        </p:nvSpPr>
        <p:spPr bwMode="auto">
          <a:xfrm>
            <a:off x="9359900" y="9118600"/>
            <a:ext cx="34671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altLang="zh-TW" sz="2400">
                <a:solidFill>
                  <a:schemeClr val="tx1"/>
                </a:solidFill>
                <a:latin typeface="Arial" charset="0"/>
                <a:sym typeface="Arial" charset="0"/>
              </a:rPr>
              <a:t>《</a:t>
            </a:r>
            <a:r>
              <a:rPr lang="zh-TW" altLang="en-US" sz="2400">
                <a:solidFill>
                  <a:schemeClr val="tx1"/>
                </a:solidFill>
                <a:latin typeface="Arial" charset="0"/>
                <a:sym typeface="Arial" charset="0"/>
              </a:rPr>
              <a:t>超越聲音藝術</a:t>
            </a:r>
            <a:r>
              <a:rPr lang="en-US" altLang="zh-TW" sz="2400">
                <a:solidFill>
                  <a:schemeClr val="tx1"/>
                </a:solidFill>
                <a:latin typeface="Arial" charset="0"/>
                <a:sym typeface="Arial" charset="0"/>
              </a:rPr>
              <a:t>》</a:t>
            </a:r>
            <a:r>
              <a:rPr lang="zh-TW" altLang="en-US" sz="2400">
                <a:solidFill>
                  <a:schemeClr val="tx1"/>
                </a:solidFill>
                <a:latin typeface="Arial" charset="0"/>
                <a:sym typeface="Arial" charset="0"/>
              </a:rPr>
              <a:t>林其蔚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13030200" cy="772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4" name="Rectangle 2"/>
          <p:cNvSpPr>
            <a:spLocks/>
          </p:cNvSpPr>
          <p:nvPr/>
        </p:nvSpPr>
        <p:spPr bwMode="auto">
          <a:xfrm>
            <a:off x="9359900" y="9118600"/>
            <a:ext cx="34671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altLang="zh-TW" sz="2400">
                <a:solidFill>
                  <a:schemeClr val="tx1"/>
                </a:solidFill>
                <a:latin typeface="Arial" charset="0"/>
                <a:sym typeface="Arial" charset="0"/>
              </a:rPr>
              <a:t>《</a:t>
            </a:r>
            <a:r>
              <a:rPr lang="zh-TW" altLang="en-US" sz="2400">
                <a:solidFill>
                  <a:schemeClr val="tx1"/>
                </a:solidFill>
                <a:latin typeface="Arial" charset="0"/>
                <a:sym typeface="Arial" charset="0"/>
              </a:rPr>
              <a:t>超越聲音藝術</a:t>
            </a:r>
            <a:r>
              <a:rPr lang="en-US" altLang="zh-TW" sz="2400">
                <a:solidFill>
                  <a:schemeClr val="tx1"/>
                </a:solidFill>
                <a:latin typeface="Arial" charset="0"/>
                <a:sym typeface="Arial" charset="0"/>
              </a:rPr>
              <a:t>》</a:t>
            </a:r>
            <a:r>
              <a:rPr lang="zh-TW" altLang="en-US" sz="2400">
                <a:solidFill>
                  <a:schemeClr val="tx1"/>
                </a:solidFill>
                <a:latin typeface="Arial" charset="0"/>
                <a:sym typeface="Arial" charset="0"/>
              </a:rPr>
              <a:t>林其蔚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3175"/>
            <a:ext cx="13031788" cy="726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8" name="Rectangle 2"/>
          <p:cNvSpPr>
            <a:spLocks/>
          </p:cNvSpPr>
          <p:nvPr/>
        </p:nvSpPr>
        <p:spPr bwMode="auto">
          <a:xfrm>
            <a:off x="9359900" y="9118600"/>
            <a:ext cx="34671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altLang="zh-TW" sz="2400">
                <a:solidFill>
                  <a:schemeClr val="tx1"/>
                </a:solidFill>
                <a:latin typeface="Arial" charset="0"/>
                <a:sym typeface="Arial" charset="0"/>
              </a:rPr>
              <a:t>《</a:t>
            </a:r>
            <a:r>
              <a:rPr lang="zh-TW" altLang="en-US" sz="2400">
                <a:solidFill>
                  <a:schemeClr val="tx1"/>
                </a:solidFill>
                <a:latin typeface="Arial" charset="0"/>
                <a:sym typeface="Arial" charset="0"/>
              </a:rPr>
              <a:t>超越聲音藝術</a:t>
            </a:r>
            <a:r>
              <a:rPr lang="en-US" altLang="zh-TW" sz="2400">
                <a:solidFill>
                  <a:schemeClr val="tx1"/>
                </a:solidFill>
                <a:latin typeface="Arial" charset="0"/>
                <a:sym typeface="Arial" charset="0"/>
              </a:rPr>
              <a:t>》</a:t>
            </a:r>
            <a:r>
              <a:rPr lang="zh-TW" altLang="en-US" sz="2400">
                <a:solidFill>
                  <a:schemeClr val="tx1"/>
                </a:solidFill>
                <a:latin typeface="Arial" charset="0"/>
                <a:sym typeface="Arial" charset="0"/>
              </a:rPr>
              <a:t>林其蔚</a:t>
            </a: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713" y="3175"/>
            <a:ext cx="13122276" cy="698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2" name="Rectangle 2"/>
          <p:cNvSpPr>
            <a:spLocks/>
          </p:cNvSpPr>
          <p:nvPr/>
        </p:nvSpPr>
        <p:spPr bwMode="auto">
          <a:xfrm>
            <a:off x="9359900" y="9118600"/>
            <a:ext cx="34671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altLang="zh-TW" sz="2400">
                <a:solidFill>
                  <a:schemeClr val="tx1"/>
                </a:solidFill>
                <a:latin typeface="Arial" charset="0"/>
                <a:sym typeface="Arial" charset="0"/>
              </a:rPr>
              <a:t>《</a:t>
            </a:r>
            <a:r>
              <a:rPr lang="zh-TW" altLang="en-US" sz="2400">
                <a:solidFill>
                  <a:schemeClr val="tx1"/>
                </a:solidFill>
                <a:latin typeface="Arial" charset="0"/>
                <a:sym typeface="Arial" charset="0"/>
              </a:rPr>
              <a:t>超越聲音藝術</a:t>
            </a:r>
            <a:r>
              <a:rPr lang="en-US" altLang="zh-TW" sz="2400">
                <a:solidFill>
                  <a:schemeClr val="tx1"/>
                </a:solidFill>
                <a:latin typeface="Arial" charset="0"/>
                <a:sym typeface="Arial" charset="0"/>
              </a:rPr>
              <a:t>》</a:t>
            </a:r>
            <a:r>
              <a:rPr lang="zh-TW" altLang="en-US" sz="2400">
                <a:solidFill>
                  <a:schemeClr val="tx1"/>
                </a:solidFill>
                <a:latin typeface="Arial" charset="0"/>
                <a:sym typeface="Arial" charset="0"/>
              </a:rPr>
              <a:t>林其蔚</a:t>
            </a: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-4763"/>
            <a:ext cx="13017500" cy="667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6" name="Rectangle 2"/>
          <p:cNvSpPr>
            <a:spLocks/>
          </p:cNvSpPr>
          <p:nvPr/>
        </p:nvSpPr>
        <p:spPr bwMode="auto">
          <a:xfrm>
            <a:off x="9359900" y="9118600"/>
            <a:ext cx="34671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altLang="zh-TW" sz="2400">
                <a:solidFill>
                  <a:schemeClr val="tx1"/>
                </a:solidFill>
                <a:latin typeface="Arial" charset="0"/>
                <a:sym typeface="Arial" charset="0"/>
              </a:rPr>
              <a:t>《</a:t>
            </a:r>
            <a:r>
              <a:rPr lang="zh-TW" altLang="en-US" sz="2400">
                <a:solidFill>
                  <a:schemeClr val="tx1"/>
                </a:solidFill>
                <a:latin typeface="Arial" charset="0"/>
                <a:sym typeface="Arial" charset="0"/>
              </a:rPr>
              <a:t>超越聲音藝術</a:t>
            </a:r>
            <a:r>
              <a:rPr lang="en-US" altLang="zh-TW" sz="2400">
                <a:solidFill>
                  <a:schemeClr val="tx1"/>
                </a:solidFill>
                <a:latin typeface="Arial" charset="0"/>
                <a:sym typeface="Arial" charset="0"/>
              </a:rPr>
              <a:t>》</a:t>
            </a:r>
            <a:r>
              <a:rPr lang="zh-TW" altLang="en-US" sz="2400">
                <a:solidFill>
                  <a:schemeClr val="tx1"/>
                </a:solidFill>
                <a:latin typeface="Arial" charset="0"/>
                <a:sym typeface="Arial" charset="0"/>
              </a:rPr>
              <a:t>林其蔚</a:t>
            </a: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938" y="-111125"/>
            <a:ext cx="13144501" cy="309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2957513"/>
            <a:ext cx="13066713" cy="371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Rectangle 3"/>
          <p:cNvSpPr>
            <a:spLocks/>
          </p:cNvSpPr>
          <p:nvPr/>
        </p:nvSpPr>
        <p:spPr bwMode="auto">
          <a:xfrm>
            <a:off x="9359900" y="9118600"/>
            <a:ext cx="34671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altLang="zh-TW" sz="2400">
                <a:solidFill>
                  <a:schemeClr val="tx1"/>
                </a:solidFill>
                <a:latin typeface="Arial" charset="0"/>
                <a:sym typeface="Arial" charset="0"/>
              </a:rPr>
              <a:t>《</a:t>
            </a:r>
            <a:r>
              <a:rPr lang="zh-TW" altLang="en-US" sz="2400">
                <a:solidFill>
                  <a:schemeClr val="tx1"/>
                </a:solidFill>
                <a:latin typeface="Arial" charset="0"/>
                <a:sym typeface="Arial" charset="0"/>
              </a:rPr>
              <a:t>超越聲音藝術</a:t>
            </a:r>
            <a:r>
              <a:rPr lang="en-US" altLang="zh-TW" sz="2400">
                <a:solidFill>
                  <a:schemeClr val="tx1"/>
                </a:solidFill>
                <a:latin typeface="Arial" charset="0"/>
                <a:sym typeface="Arial" charset="0"/>
              </a:rPr>
              <a:t>》</a:t>
            </a:r>
            <a:r>
              <a:rPr lang="zh-TW" altLang="en-US" sz="2400">
                <a:solidFill>
                  <a:schemeClr val="tx1"/>
                </a:solidFill>
                <a:latin typeface="Arial" charset="0"/>
                <a:sym typeface="Arial" charset="0"/>
              </a:rPr>
              <a:t>林其蔚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2" name="Rectangle 2"/>
          <p:cNvSpPr>
            <a:spLocks/>
          </p:cNvSpPr>
          <p:nvPr/>
        </p:nvSpPr>
        <p:spPr bwMode="auto">
          <a:xfrm>
            <a:off x="9372600" y="279400"/>
            <a:ext cx="34671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altLang="zh-TW" sz="2400">
                <a:solidFill>
                  <a:schemeClr val="tx1"/>
                </a:solidFill>
                <a:latin typeface="Arial" charset="0"/>
                <a:sym typeface="Arial" charset="0"/>
              </a:rPr>
              <a:t>《</a:t>
            </a:r>
            <a:r>
              <a:rPr lang="zh-TW" altLang="en-US" sz="2400">
                <a:solidFill>
                  <a:schemeClr val="tx1"/>
                </a:solidFill>
                <a:latin typeface="Arial" charset="0"/>
                <a:sym typeface="Arial" charset="0"/>
              </a:rPr>
              <a:t>超越聲音藝術</a:t>
            </a:r>
            <a:r>
              <a:rPr lang="en-US" altLang="zh-TW" sz="2400">
                <a:solidFill>
                  <a:schemeClr val="tx1"/>
                </a:solidFill>
                <a:latin typeface="Arial" charset="0"/>
                <a:sym typeface="Arial" charset="0"/>
              </a:rPr>
              <a:t>》</a:t>
            </a:r>
            <a:r>
              <a:rPr lang="zh-TW" altLang="en-US" sz="2400">
                <a:solidFill>
                  <a:schemeClr val="tx1"/>
                </a:solidFill>
                <a:latin typeface="Arial" charset="0"/>
                <a:sym typeface="Arial" charset="0"/>
              </a:rPr>
              <a:t>林其蔚</a:t>
            </a: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13009562" cy="615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6159500"/>
            <a:ext cx="1300480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Rectangle 3"/>
          <p:cNvSpPr>
            <a:spLocks/>
          </p:cNvSpPr>
          <p:nvPr/>
        </p:nvSpPr>
        <p:spPr bwMode="auto">
          <a:xfrm>
            <a:off x="9359900" y="9118600"/>
            <a:ext cx="34671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altLang="zh-TW" sz="2400">
                <a:solidFill>
                  <a:schemeClr val="tx1"/>
                </a:solidFill>
                <a:latin typeface="Arial" charset="0"/>
                <a:sym typeface="Arial" charset="0"/>
              </a:rPr>
              <a:t>《</a:t>
            </a:r>
            <a:r>
              <a:rPr lang="zh-TW" altLang="en-US" sz="2400">
                <a:solidFill>
                  <a:schemeClr val="tx1"/>
                </a:solidFill>
                <a:latin typeface="Arial" charset="0"/>
                <a:sym typeface="Arial" charset="0"/>
              </a:rPr>
              <a:t>超越聲音藝術</a:t>
            </a:r>
            <a:r>
              <a:rPr lang="en-US" altLang="zh-TW" sz="2400">
                <a:solidFill>
                  <a:schemeClr val="tx1"/>
                </a:solidFill>
                <a:latin typeface="Arial" charset="0"/>
                <a:sym typeface="Arial" charset="0"/>
              </a:rPr>
              <a:t>》</a:t>
            </a:r>
            <a:r>
              <a:rPr lang="zh-TW" altLang="en-US" sz="2400">
                <a:solidFill>
                  <a:schemeClr val="tx1"/>
                </a:solidFill>
                <a:latin typeface="Arial" charset="0"/>
                <a:sym typeface="Arial" charset="0"/>
              </a:rPr>
              <a:t>林其蔚</a:t>
            </a: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13274675" cy="942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8" name="Rectangle 2"/>
          <p:cNvSpPr>
            <a:spLocks/>
          </p:cNvSpPr>
          <p:nvPr/>
        </p:nvSpPr>
        <p:spPr bwMode="auto">
          <a:xfrm>
            <a:off x="9359900" y="8978900"/>
            <a:ext cx="34671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altLang="zh-TW" sz="2400">
                <a:solidFill>
                  <a:schemeClr val="tx1"/>
                </a:solidFill>
                <a:latin typeface="Arial" charset="0"/>
                <a:sym typeface="Arial" charset="0"/>
              </a:rPr>
              <a:t>《</a:t>
            </a:r>
            <a:r>
              <a:rPr lang="zh-TW" altLang="en-US" sz="2400">
                <a:solidFill>
                  <a:schemeClr val="tx1"/>
                </a:solidFill>
                <a:latin typeface="Arial" charset="0"/>
                <a:sym typeface="Arial" charset="0"/>
              </a:rPr>
              <a:t>超越聲音藝術</a:t>
            </a:r>
            <a:r>
              <a:rPr lang="en-US" altLang="zh-TW" sz="2400">
                <a:solidFill>
                  <a:schemeClr val="tx1"/>
                </a:solidFill>
                <a:latin typeface="Arial" charset="0"/>
                <a:sym typeface="Arial" charset="0"/>
              </a:rPr>
              <a:t>》</a:t>
            </a:r>
            <a:r>
              <a:rPr lang="zh-TW" altLang="en-US" sz="2400">
                <a:solidFill>
                  <a:schemeClr val="tx1"/>
                </a:solidFill>
                <a:latin typeface="Arial" charset="0"/>
                <a:sym typeface="Arial" charset="0"/>
              </a:rPr>
              <a:t>林其蔚</a:t>
            </a: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13015913" cy="370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95700"/>
            <a:ext cx="13015913" cy="301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Rectangle 3"/>
          <p:cNvSpPr>
            <a:spLocks/>
          </p:cNvSpPr>
          <p:nvPr/>
        </p:nvSpPr>
        <p:spPr bwMode="auto">
          <a:xfrm>
            <a:off x="9359900" y="9118600"/>
            <a:ext cx="34671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altLang="zh-TW" sz="2400">
                <a:solidFill>
                  <a:schemeClr val="tx1"/>
                </a:solidFill>
                <a:latin typeface="Arial" charset="0"/>
                <a:sym typeface="Arial" charset="0"/>
              </a:rPr>
              <a:t>《</a:t>
            </a:r>
            <a:r>
              <a:rPr lang="zh-TW" altLang="en-US" sz="2400">
                <a:solidFill>
                  <a:schemeClr val="tx1"/>
                </a:solidFill>
                <a:latin typeface="Arial" charset="0"/>
                <a:sym typeface="Arial" charset="0"/>
              </a:rPr>
              <a:t>超越聲音藝術</a:t>
            </a:r>
            <a:r>
              <a:rPr lang="en-US" altLang="zh-TW" sz="2400">
                <a:solidFill>
                  <a:schemeClr val="tx1"/>
                </a:solidFill>
                <a:latin typeface="Arial" charset="0"/>
                <a:sym typeface="Arial" charset="0"/>
              </a:rPr>
              <a:t>》</a:t>
            </a:r>
            <a:r>
              <a:rPr lang="zh-TW" altLang="en-US" sz="2400">
                <a:solidFill>
                  <a:schemeClr val="tx1"/>
                </a:solidFill>
                <a:latin typeface="Arial" charset="0"/>
                <a:sym typeface="Arial" charset="0"/>
              </a:rPr>
              <a:t>林其蔚</a:t>
            </a: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650" y="0"/>
            <a:ext cx="13168313" cy="306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3365500"/>
            <a:ext cx="13271500" cy="611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Rectangle 3"/>
          <p:cNvSpPr>
            <a:spLocks/>
          </p:cNvSpPr>
          <p:nvPr/>
        </p:nvSpPr>
        <p:spPr bwMode="auto">
          <a:xfrm>
            <a:off x="9359900" y="9029700"/>
            <a:ext cx="34671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altLang="zh-TW" sz="2400">
                <a:solidFill>
                  <a:schemeClr val="tx1"/>
                </a:solidFill>
                <a:latin typeface="Arial" charset="0"/>
                <a:sym typeface="Arial" charset="0"/>
              </a:rPr>
              <a:t>《</a:t>
            </a:r>
            <a:r>
              <a:rPr lang="zh-TW" altLang="en-US" sz="2400">
                <a:solidFill>
                  <a:schemeClr val="tx1"/>
                </a:solidFill>
                <a:latin typeface="Arial" charset="0"/>
                <a:sym typeface="Arial" charset="0"/>
              </a:rPr>
              <a:t>超越聲音藝術</a:t>
            </a:r>
            <a:r>
              <a:rPr lang="en-US" altLang="zh-TW" sz="2400">
                <a:solidFill>
                  <a:schemeClr val="tx1"/>
                </a:solidFill>
                <a:latin typeface="Arial" charset="0"/>
                <a:sym typeface="Arial" charset="0"/>
              </a:rPr>
              <a:t>》</a:t>
            </a:r>
            <a:r>
              <a:rPr lang="zh-TW" altLang="en-US" sz="2400">
                <a:solidFill>
                  <a:schemeClr val="tx1"/>
                </a:solidFill>
                <a:latin typeface="Arial" charset="0"/>
                <a:sym typeface="Arial" charset="0"/>
              </a:rPr>
              <a:t>林其蔚</a:t>
            </a: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965200"/>
            <a:ext cx="13015913" cy="370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0" name="Rectangle 2"/>
          <p:cNvSpPr>
            <a:spLocks/>
          </p:cNvSpPr>
          <p:nvPr/>
        </p:nvSpPr>
        <p:spPr bwMode="auto">
          <a:xfrm>
            <a:off x="9359900" y="9118600"/>
            <a:ext cx="34671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altLang="zh-TW" sz="2400">
                <a:solidFill>
                  <a:schemeClr val="tx1"/>
                </a:solidFill>
                <a:latin typeface="Arial" charset="0"/>
                <a:sym typeface="Arial" charset="0"/>
              </a:rPr>
              <a:t>《</a:t>
            </a:r>
            <a:r>
              <a:rPr lang="zh-TW" altLang="en-US" sz="2400">
                <a:solidFill>
                  <a:schemeClr val="tx1"/>
                </a:solidFill>
                <a:latin typeface="Arial" charset="0"/>
                <a:sym typeface="Arial" charset="0"/>
              </a:rPr>
              <a:t>超越聲音藝術</a:t>
            </a:r>
            <a:r>
              <a:rPr lang="en-US" altLang="zh-TW" sz="2400">
                <a:solidFill>
                  <a:schemeClr val="tx1"/>
                </a:solidFill>
                <a:latin typeface="Arial" charset="0"/>
                <a:sym typeface="Arial" charset="0"/>
              </a:rPr>
              <a:t>》</a:t>
            </a:r>
            <a:r>
              <a:rPr lang="zh-TW" altLang="en-US" sz="2400">
                <a:solidFill>
                  <a:schemeClr val="tx1"/>
                </a:solidFill>
                <a:latin typeface="Arial" charset="0"/>
                <a:sym typeface="Arial" charset="0"/>
              </a:rPr>
              <a:t>林其蔚</a:t>
            </a: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381000"/>
            <a:ext cx="13220700" cy="828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4" name="Rectangle 2"/>
          <p:cNvSpPr>
            <a:spLocks/>
          </p:cNvSpPr>
          <p:nvPr/>
        </p:nvSpPr>
        <p:spPr bwMode="auto">
          <a:xfrm>
            <a:off x="9359900" y="9118600"/>
            <a:ext cx="34671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altLang="zh-TW" sz="2400">
                <a:solidFill>
                  <a:schemeClr val="tx1"/>
                </a:solidFill>
                <a:latin typeface="Arial" charset="0"/>
                <a:sym typeface="Arial" charset="0"/>
              </a:rPr>
              <a:t>《</a:t>
            </a:r>
            <a:r>
              <a:rPr lang="zh-TW" altLang="en-US" sz="2400">
                <a:solidFill>
                  <a:schemeClr val="tx1"/>
                </a:solidFill>
                <a:latin typeface="Arial" charset="0"/>
                <a:sym typeface="Arial" charset="0"/>
              </a:rPr>
              <a:t>超越聲音藝術</a:t>
            </a:r>
            <a:r>
              <a:rPr lang="en-US" altLang="zh-TW" sz="2400">
                <a:solidFill>
                  <a:schemeClr val="tx1"/>
                </a:solidFill>
                <a:latin typeface="Arial" charset="0"/>
                <a:sym typeface="Arial" charset="0"/>
              </a:rPr>
              <a:t>》</a:t>
            </a:r>
            <a:r>
              <a:rPr lang="zh-TW" altLang="en-US" sz="2400">
                <a:solidFill>
                  <a:schemeClr val="tx1"/>
                </a:solidFill>
                <a:latin typeface="Arial" charset="0"/>
                <a:sym typeface="Arial" charset="0"/>
              </a:rPr>
              <a:t>林其蔚</a:t>
            </a: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550" y="-469900"/>
            <a:ext cx="13217525" cy="481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4813300"/>
            <a:ext cx="1311910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Rectangle 3"/>
          <p:cNvSpPr>
            <a:spLocks/>
          </p:cNvSpPr>
          <p:nvPr/>
        </p:nvSpPr>
        <p:spPr bwMode="auto">
          <a:xfrm>
            <a:off x="9359900" y="9118600"/>
            <a:ext cx="34671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altLang="zh-TW" sz="2400">
                <a:solidFill>
                  <a:schemeClr val="tx1"/>
                </a:solidFill>
                <a:latin typeface="Arial" charset="0"/>
                <a:sym typeface="Arial" charset="0"/>
              </a:rPr>
              <a:t>《</a:t>
            </a:r>
            <a:r>
              <a:rPr lang="zh-TW" altLang="en-US" sz="2400">
                <a:solidFill>
                  <a:schemeClr val="tx1"/>
                </a:solidFill>
                <a:latin typeface="Arial" charset="0"/>
                <a:sym typeface="Arial" charset="0"/>
              </a:rPr>
              <a:t>超越聲音藝術</a:t>
            </a:r>
            <a:r>
              <a:rPr lang="en-US" altLang="zh-TW" sz="2400">
                <a:solidFill>
                  <a:schemeClr val="tx1"/>
                </a:solidFill>
                <a:latin typeface="Arial" charset="0"/>
                <a:sym typeface="Arial" charset="0"/>
              </a:rPr>
              <a:t>》</a:t>
            </a:r>
            <a:r>
              <a:rPr lang="zh-TW" altLang="en-US" sz="2400">
                <a:solidFill>
                  <a:schemeClr val="tx1"/>
                </a:solidFill>
                <a:latin typeface="Arial" charset="0"/>
                <a:sym typeface="Arial" charset="0"/>
              </a:rPr>
              <a:t>林其蔚</a:t>
            </a: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901700"/>
            <a:ext cx="13185775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2" name="Rectangle 2"/>
          <p:cNvSpPr>
            <a:spLocks/>
          </p:cNvSpPr>
          <p:nvPr/>
        </p:nvSpPr>
        <p:spPr bwMode="auto">
          <a:xfrm>
            <a:off x="9359900" y="9118600"/>
            <a:ext cx="34671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altLang="zh-TW" sz="2400">
                <a:solidFill>
                  <a:schemeClr val="tx1"/>
                </a:solidFill>
                <a:latin typeface="Arial" charset="0"/>
                <a:sym typeface="Arial" charset="0"/>
              </a:rPr>
              <a:t>《</a:t>
            </a:r>
            <a:r>
              <a:rPr lang="zh-TW" altLang="en-US" sz="2400">
                <a:solidFill>
                  <a:schemeClr val="tx1"/>
                </a:solidFill>
                <a:latin typeface="Arial" charset="0"/>
                <a:sym typeface="Arial" charset="0"/>
              </a:rPr>
              <a:t>超越聲音藝術</a:t>
            </a:r>
            <a:r>
              <a:rPr lang="en-US" altLang="zh-TW" sz="2400">
                <a:solidFill>
                  <a:schemeClr val="tx1"/>
                </a:solidFill>
                <a:latin typeface="Arial" charset="0"/>
                <a:sym typeface="Arial" charset="0"/>
              </a:rPr>
              <a:t>》</a:t>
            </a:r>
            <a:r>
              <a:rPr lang="zh-TW" altLang="en-US" sz="2400">
                <a:solidFill>
                  <a:schemeClr val="tx1"/>
                </a:solidFill>
                <a:latin typeface="Arial" charset="0"/>
                <a:sym typeface="Arial" charset="0"/>
              </a:rPr>
              <a:t>林其蔚</a:t>
            </a:r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93700" cy="425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49700"/>
            <a:ext cx="13176250" cy="581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Rectangle 3"/>
          <p:cNvSpPr>
            <a:spLocks/>
          </p:cNvSpPr>
          <p:nvPr/>
        </p:nvSpPr>
        <p:spPr bwMode="auto">
          <a:xfrm>
            <a:off x="9359900" y="9118600"/>
            <a:ext cx="34671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altLang="zh-TW" sz="2400">
                <a:solidFill>
                  <a:schemeClr val="tx1"/>
                </a:solidFill>
                <a:latin typeface="Arial" charset="0"/>
                <a:sym typeface="Arial" charset="0"/>
              </a:rPr>
              <a:t>《</a:t>
            </a:r>
            <a:r>
              <a:rPr lang="zh-TW" altLang="en-US" sz="2400">
                <a:solidFill>
                  <a:schemeClr val="tx1"/>
                </a:solidFill>
                <a:latin typeface="Arial" charset="0"/>
                <a:sym typeface="Arial" charset="0"/>
              </a:rPr>
              <a:t>超越聲音藝術</a:t>
            </a:r>
            <a:r>
              <a:rPr lang="en-US" altLang="zh-TW" sz="2400">
                <a:solidFill>
                  <a:schemeClr val="tx1"/>
                </a:solidFill>
                <a:latin typeface="Arial" charset="0"/>
                <a:sym typeface="Arial" charset="0"/>
              </a:rPr>
              <a:t>》</a:t>
            </a:r>
            <a:r>
              <a:rPr lang="zh-TW" altLang="en-US" sz="2400">
                <a:solidFill>
                  <a:schemeClr val="tx1"/>
                </a:solidFill>
                <a:latin typeface="Arial" charset="0"/>
                <a:sym typeface="Arial" charset="0"/>
              </a:rPr>
              <a:t>林其蔚</a:t>
            </a: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71475" cy="900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0" name="Rectangle 2"/>
          <p:cNvSpPr>
            <a:spLocks/>
          </p:cNvSpPr>
          <p:nvPr/>
        </p:nvSpPr>
        <p:spPr bwMode="auto">
          <a:xfrm>
            <a:off x="9359900" y="9118600"/>
            <a:ext cx="34671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altLang="zh-TW" sz="2400">
                <a:solidFill>
                  <a:schemeClr val="tx1"/>
                </a:solidFill>
                <a:latin typeface="Arial" charset="0"/>
                <a:sym typeface="Arial" charset="0"/>
              </a:rPr>
              <a:t>《</a:t>
            </a:r>
            <a:r>
              <a:rPr lang="zh-TW" altLang="en-US" sz="2400">
                <a:solidFill>
                  <a:schemeClr val="tx1"/>
                </a:solidFill>
                <a:latin typeface="Arial" charset="0"/>
                <a:sym typeface="Arial" charset="0"/>
              </a:rPr>
              <a:t>超越聲音藝術</a:t>
            </a:r>
            <a:r>
              <a:rPr lang="en-US" altLang="zh-TW" sz="2400">
                <a:solidFill>
                  <a:schemeClr val="tx1"/>
                </a:solidFill>
                <a:latin typeface="Arial" charset="0"/>
                <a:sym typeface="Arial" charset="0"/>
              </a:rPr>
              <a:t>》</a:t>
            </a:r>
            <a:r>
              <a:rPr lang="zh-TW" altLang="en-US" sz="2400">
                <a:solidFill>
                  <a:schemeClr val="tx1"/>
                </a:solidFill>
                <a:latin typeface="Arial" charset="0"/>
                <a:sym typeface="Arial" charset="0"/>
              </a:rPr>
              <a:t>林其蔚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275" y="3175"/>
            <a:ext cx="13295313" cy="635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Rectangle 2"/>
          <p:cNvSpPr>
            <a:spLocks/>
          </p:cNvSpPr>
          <p:nvPr/>
        </p:nvSpPr>
        <p:spPr bwMode="auto">
          <a:xfrm>
            <a:off x="9423400" y="5918200"/>
            <a:ext cx="34671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altLang="zh-TW" sz="2400">
                <a:solidFill>
                  <a:schemeClr val="tx1"/>
                </a:solidFill>
                <a:latin typeface="Arial" charset="0"/>
                <a:sym typeface="Arial" charset="0"/>
              </a:rPr>
              <a:t>《</a:t>
            </a:r>
            <a:r>
              <a:rPr lang="zh-TW" altLang="en-US" sz="2400">
                <a:solidFill>
                  <a:schemeClr val="tx1"/>
                </a:solidFill>
                <a:latin typeface="Arial" charset="0"/>
                <a:sym typeface="Arial" charset="0"/>
              </a:rPr>
              <a:t>超越聲音藝術</a:t>
            </a:r>
            <a:r>
              <a:rPr lang="en-US" altLang="zh-TW" sz="2400">
                <a:solidFill>
                  <a:schemeClr val="tx1"/>
                </a:solidFill>
                <a:latin typeface="Arial" charset="0"/>
                <a:sym typeface="Arial" charset="0"/>
              </a:rPr>
              <a:t>》</a:t>
            </a:r>
            <a:r>
              <a:rPr lang="zh-TW" altLang="en-US" sz="2400">
                <a:solidFill>
                  <a:schemeClr val="tx1"/>
                </a:solidFill>
                <a:latin typeface="Arial" charset="0"/>
                <a:sym typeface="Arial" charset="0"/>
              </a:rPr>
              <a:t>林其蔚</a:t>
            </a: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813" y="292100"/>
            <a:ext cx="13346113" cy="655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4" name="Rectangle 2"/>
          <p:cNvSpPr>
            <a:spLocks/>
          </p:cNvSpPr>
          <p:nvPr/>
        </p:nvSpPr>
        <p:spPr bwMode="auto">
          <a:xfrm>
            <a:off x="9359900" y="9118600"/>
            <a:ext cx="34671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altLang="zh-TW" sz="2400">
                <a:solidFill>
                  <a:schemeClr val="tx1"/>
                </a:solidFill>
                <a:latin typeface="Arial" charset="0"/>
                <a:sym typeface="Arial" charset="0"/>
              </a:rPr>
              <a:t>《</a:t>
            </a:r>
            <a:r>
              <a:rPr lang="zh-TW" altLang="en-US" sz="2400">
                <a:solidFill>
                  <a:schemeClr val="tx1"/>
                </a:solidFill>
                <a:latin typeface="Arial" charset="0"/>
                <a:sym typeface="Arial" charset="0"/>
              </a:rPr>
              <a:t>超越聲音藝術</a:t>
            </a:r>
            <a:r>
              <a:rPr lang="en-US" altLang="zh-TW" sz="2400">
                <a:solidFill>
                  <a:schemeClr val="tx1"/>
                </a:solidFill>
                <a:latin typeface="Arial" charset="0"/>
                <a:sym typeface="Arial" charset="0"/>
              </a:rPr>
              <a:t>》</a:t>
            </a:r>
            <a:r>
              <a:rPr lang="zh-TW" altLang="en-US" sz="2400">
                <a:solidFill>
                  <a:schemeClr val="tx1"/>
                </a:solidFill>
                <a:latin typeface="Arial" charset="0"/>
                <a:sym typeface="Arial" charset="0"/>
              </a:rPr>
              <a:t>林其蔚</a:t>
            </a: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"/>
          <p:cNvSpPr>
            <a:spLocks/>
          </p:cNvSpPr>
          <p:nvPr/>
        </p:nvSpPr>
        <p:spPr bwMode="auto">
          <a:xfrm>
            <a:off x="317500" y="2832100"/>
            <a:ext cx="11696700" cy="408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ts val="1300"/>
              </a:spcBef>
            </a:pPr>
            <a:r>
              <a:rPr lang="zh-TW" altLang="en-US" sz="9600">
                <a:solidFill>
                  <a:schemeClr val="tx1"/>
                </a:solidFill>
                <a:latin typeface="華康明體 Std W12" charset="0"/>
                <a:ea typeface="新細明體" charset="0"/>
                <a:sym typeface="華康明體 Std W12" charset="0"/>
              </a:rPr>
              <a:t>１９９４～１９９５</a:t>
            </a:r>
            <a:endParaRPr lang="en-US" altLang="zh-TW" sz="9600">
              <a:solidFill>
                <a:schemeClr val="tx1"/>
              </a:solidFill>
              <a:latin typeface="華康明體 Std W12" charset="0"/>
              <a:ea typeface="華康明體 Std W12" charset="0"/>
              <a:cs typeface="華康明體 Std W12" charset="0"/>
              <a:sym typeface="華康明體 Std W12" charset="0"/>
            </a:endParaRPr>
          </a:p>
          <a:p>
            <a:pPr>
              <a:spcBef>
                <a:spcPts val="1300"/>
              </a:spcBef>
            </a:pPr>
            <a:r>
              <a:rPr lang="zh-TW" altLang="en-US" sz="9600">
                <a:solidFill>
                  <a:schemeClr val="tx1"/>
                </a:solidFill>
                <a:latin typeface="華康明體 Std W12" charset="0"/>
                <a:ea typeface="新細明體" charset="0"/>
                <a:sym typeface="華康明體 Std W12" charset="0"/>
              </a:rPr>
              <a:t>台北破爛生活節</a:t>
            </a:r>
            <a:endParaRPr lang="en-US" altLang="zh-TW" sz="9600">
              <a:solidFill>
                <a:schemeClr val="tx1"/>
              </a:solidFill>
              <a:latin typeface="華康明體 Std W12" charset="0"/>
              <a:ea typeface="華康明體 Std W12" charset="0"/>
              <a:cs typeface="華康明體 Std W12" charset="0"/>
              <a:sym typeface="華康明體 Std W12" charset="0"/>
            </a:endParaRPr>
          </a:p>
          <a:p>
            <a:pPr>
              <a:spcBef>
                <a:spcPts val="1300"/>
              </a:spcBef>
            </a:pPr>
            <a:endParaRPr lang="zh-TW" altLang="en-US" sz="9600">
              <a:solidFill>
                <a:schemeClr val="tx1"/>
              </a:solidFill>
              <a:latin typeface="華康明體 Std W12" charset="0"/>
              <a:ea typeface="新細明體" charset="0"/>
              <a:sym typeface="華康明體 Std W12" charset="0"/>
            </a:endParaRP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13163"/>
            <a:ext cx="13007975" cy="1881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0"/>
            <a:ext cx="13766800" cy="979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18188" cy="980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600" y="-444500"/>
            <a:ext cx="7200900" cy="1039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813" y="-190500"/>
            <a:ext cx="6643687" cy="992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3600" y="-76200"/>
            <a:ext cx="75565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8100" y="4991100"/>
            <a:ext cx="8001000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1"/>
          <p:cNvSpPr>
            <a:spLocks/>
          </p:cNvSpPr>
          <p:nvPr/>
        </p:nvSpPr>
        <p:spPr bwMode="auto">
          <a:xfrm>
            <a:off x="1101725" y="196850"/>
            <a:ext cx="11017250" cy="817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zh-TW" altLang="en-US" sz="3600">
                <a:solidFill>
                  <a:schemeClr val="tx1"/>
                </a:solidFill>
                <a:latin typeface="Adobe 明體 Std L" charset="0"/>
                <a:ea typeface="Adobe 明體 Std L" charset="0"/>
                <a:cs typeface="Adobe 明體 Std L" charset="0"/>
                <a:sym typeface="Arial" charset="0"/>
              </a:rPr>
              <a:t>文字內容出處</a:t>
            </a:r>
            <a:r>
              <a:rPr lang="en-US" altLang="zh-TW" sz="3600">
                <a:solidFill>
                  <a:schemeClr val="tx1"/>
                </a:solidFill>
                <a:latin typeface="Adobe 明體 Std L" charset="0"/>
                <a:ea typeface="Adobe 明體 Std L" charset="0"/>
                <a:cs typeface="Adobe 明體 Std L" charset="0"/>
                <a:sym typeface="Arial" charset="0"/>
              </a:rPr>
              <a:t>《</a:t>
            </a:r>
            <a:r>
              <a:rPr lang="zh-TW" altLang="en-US" sz="3600">
                <a:solidFill>
                  <a:schemeClr val="tx1"/>
                </a:solidFill>
                <a:latin typeface="Adobe 明體 Std L" charset="0"/>
                <a:ea typeface="Adobe 明體 Std L" charset="0"/>
                <a:cs typeface="Adobe 明體 Std L" charset="0"/>
                <a:sym typeface="Arial" charset="0"/>
              </a:rPr>
              <a:t>超越聲音藝術</a:t>
            </a:r>
            <a:r>
              <a:rPr lang="en-US" altLang="zh-TW" sz="3600">
                <a:solidFill>
                  <a:schemeClr val="tx1"/>
                </a:solidFill>
                <a:latin typeface="Adobe 明體 Std L" charset="0"/>
                <a:ea typeface="Adobe 明體 Std L" charset="0"/>
                <a:cs typeface="Adobe 明體 Std L" charset="0"/>
                <a:sym typeface="Arial" charset="0"/>
              </a:rPr>
              <a:t>》</a:t>
            </a:r>
            <a:r>
              <a:rPr lang="zh-TW" altLang="en-US" sz="3600">
                <a:solidFill>
                  <a:schemeClr val="tx1"/>
                </a:solidFill>
                <a:latin typeface="Adobe 明體 Std L" charset="0"/>
                <a:ea typeface="Adobe 明體 Std L" charset="0"/>
                <a:cs typeface="Adobe 明體 Std L" charset="0"/>
                <a:sym typeface="Arial" charset="0"/>
              </a:rPr>
              <a:t>林其蔚</a:t>
            </a:r>
            <a:endParaRPr lang="en-US" altLang="zh-TW" sz="3600">
              <a:solidFill>
                <a:schemeClr val="tx1"/>
              </a:solidFill>
              <a:latin typeface="Adobe 明體 Std L" charset="0"/>
              <a:ea typeface="Adobe 明體 Std L" charset="0"/>
              <a:cs typeface="Adobe 明體 Std L" charset="0"/>
              <a:sym typeface="Arial" charset="0"/>
            </a:endParaRPr>
          </a:p>
          <a:p>
            <a:pPr algn="l"/>
            <a:r>
              <a:rPr lang="en-US" altLang="zh-TW" sz="3600">
                <a:solidFill>
                  <a:schemeClr val="tx1"/>
                </a:solidFill>
                <a:latin typeface="Adobe 明體 Std L" charset="0"/>
                <a:ea typeface="Adobe 明體 Std L" charset="0"/>
                <a:cs typeface="Adobe 明體 Std L" charset="0"/>
                <a:sym typeface="Arial" charset="0"/>
                <a:hlinkClick r:id="rId2"/>
              </a:rPr>
              <a:t>http://www.linchiwei.com</a:t>
            </a:r>
          </a:p>
          <a:p>
            <a:pPr algn="l"/>
            <a:r>
              <a:rPr lang="zh-TW" altLang="en-US" sz="3600">
                <a:solidFill>
                  <a:schemeClr val="tx1"/>
                </a:solidFill>
                <a:latin typeface="Adobe 明體 Std L" charset="0"/>
                <a:ea typeface="Adobe 明體 Std L" charset="0"/>
                <a:cs typeface="Adobe 明體 Std L" charset="0"/>
                <a:sym typeface="Arial" charset="0"/>
              </a:rPr>
              <a:t>影片資料連結</a:t>
            </a:r>
            <a:endParaRPr lang="en-US" altLang="zh-TW" sz="3600">
              <a:solidFill>
                <a:schemeClr val="tx1"/>
              </a:solidFill>
              <a:latin typeface="Adobe 明體 Std L" charset="0"/>
              <a:ea typeface="Adobe 明體 Std L" charset="0"/>
              <a:cs typeface="Adobe 明體 Std L" charset="0"/>
              <a:sym typeface="Arial" charset="0"/>
            </a:endParaRPr>
          </a:p>
          <a:p>
            <a:pPr algn="l"/>
            <a:endParaRPr lang="en-US" altLang="zh-TW" sz="3600">
              <a:solidFill>
                <a:schemeClr val="tx1"/>
              </a:solidFill>
              <a:latin typeface="Adobe 明體 Std L" charset="0"/>
              <a:ea typeface="Adobe 明體 Std L" charset="0"/>
              <a:cs typeface="Adobe 明體 Std L" charset="0"/>
              <a:sym typeface="Arial" charset="0"/>
            </a:endParaRPr>
          </a:p>
          <a:p>
            <a:pPr algn="l"/>
            <a:endParaRPr lang="en-US" altLang="zh-TW" sz="3600">
              <a:solidFill>
                <a:schemeClr val="tx1"/>
              </a:solidFill>
              <a:latin typeface="Adobe 明體 Std L" charset="0"/>
              <a:ea typeface="Adobe 明體 Std L" charset="0"/>
              <a:cs typeface="Adobe 明體 Std L" charset="0"/>
              <a:sym typeface="Arial" charset="0"/>
            </a:endParaRPr>
          </a:p>
        </p:txBody>
      </p:sp>
      <p:sp>
        <p:nvSpPr>
          <p:cNvPr id="65538" name="矩形 3"/>
          <p:cNvSpPr>
            <a:spLocks noChangeArrowheads="1"/>
          </p:cNvSpPr>
          <p:nvPr/>
        </p:nvSpPr>
        <p:spPr bwMode="auto">
          <a:xfrm>
            <a:off x="1101725" y="4660900"/>
            <a:ext cx="87963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altLang="zh-TW" sz="2800">
                <a:solidFill>
                  <a:srgbClr val="FF0000"/>
                </a:solidFill>
                <a:latin typeface="Adobe 明體 Std L" charset="0"/>
                <a:ea typeface="Adobe 明體 Std L" charset="0"/>
                <a:cs typeface="Adobe 明體 Std L" charset="0"/>
                <a:sym typeface="Arial" charset="0"/>
                <a:hlinkClick r:id="rId3"/>
              </a:rPr>
              <a:t>http://www.youtube.com/watch?v=jXZbCb_OYH0</a:t>
            </a:r>
          </a:p>
        </p:txBody>
      </p:sp>
      <p:sp>
        <p:nvSpPr>
          <p:cNvPr id="65539" name="矩形 4"/>
          <p:cNvSpPr>
            <a:spLocks noChangeArrowheads="1"/>
          </p:cNvSpPr>
          <p:nvPr/>
        </p:nvSpPr>
        <p:spPr bwMode="auto">
          <a:xfrm>
            <a:off x="1173163" y="5308600"/>
            <a:ext cx="9753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altLang="zh-TW" sz="3200">
                <a:solidFill>
                  <a:srgbClr val="FF0000"/>
                </a:solidFill>
                <a:latin typeface="Adobe 明體 Std L" charset="0"/>
                <a:ea typeface="Adobe 明體 Std L" charset="0"/>
                <a:cs typeface="Adobe 明體 Std L" charset="0"/>
                <a:sym typeface="Arial" charset="0"/>
                <a:hlinkClick r:id="rId4"/>
              </a:rPr>
              <a:t>http://www.youtube.com/watch?v=Re6Zp9D5bZg</a:t>
            </a:r>
            <a:endParaRPr lang="en-US" altLang="zh-TW" sz="3200">
              <a:solidFill>
                <a:srgbClr val="FF0000"/>
              </a:solidFill>
              <a:latin typeface="Adobe 明體 Std L" charset="0"/>
              <a:ea typeface="Adobe 明體 Std L" charset="0"/>
              <a:cs typeface="Adobe 明體 Std L" charset="0"/>
              <a:sym typeface="Arial" charset="0"/>
              <a:hlinkClick r:id="rId3"/>
            </a:endParaRPr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700" y="-1588"/>
            <a:ext cx="15290800" cy="978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175" y="3405188"/>
            <a:ext cx="13265150" cy="652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0"/>
            <a:ext cx="13028613" cy="440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3"/>
          <p:cNvSpPr>
            <a:spLocks/>
          </p:cNvSpPr>
          <p:nvPr/>
        </p:nvSpPr>
        <p:spPr bwMode="auto">
          <a:xfrm>
            <a:off x="9372600" y="279400"/>
            <a:ext cx="34671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altLang="zh-TW" sz="2400">
                <a:solidFill>
                  <a:schemeClr val="tx1"/>
                </a:solidFill>
                <a:latin typeface="Arial" charset="0"/>
                <a:sym typeface="Arial" charset="0"/>
              </a:rPr>
              <a:t>《</a:t>
            </a:r>
            <a:r>
              <a:rPr lang="zh-TW" altLang="en-US" sz="2400">
                <a:solidFill>
                  <a:schemeClr val="tx1"/>
                </a:solidFill>
                <a:latin typeface="Arial" charset="0"/>
                <a:sym typeface="Arial" charset="0"/>
              </a:rPr>
              <a:t>超越聲音藝術</a:t>
            </a:r>
            <a:r>
              <a:rPr lang="en-US" altLang="zh-TW" sz="2400">
                <a:solidFill>
                  <a:schemeClr val="tx1"/>
                </a:solidFill>
                <a:latin typeface="Arial" charset="0"/>
                <a:sym typeface="Arial" charset="0"/>
              </a:rPr>
              <a:t>》</a:t>
            </a:r>
            <a:r>
              <a:rPr lang="zh-TW" altLang="en-US" sz="2400">
                <a:solidFill>
                  <a:schemeClr val="tx1"/>
                </a:solidFill>
                <a:latin typeface="Arial" charset="0"/>
                <a:sym typeface="Arial" charset="0"/>
              </a:rPr>
              <a:t>林其蔚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50" y="334963"/>
            <a:ext cx="13093700" cy="870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Rectangle 2"/>
          <p:cNvSpPr>
            <a:spLocks/>
          </p:cNvSpPr>
          <p:nvPr/>
        </p:nvSpPr>
        <p:spPr bwMode="auto">
          <a:xfrm>
            <a:off x="9588500" y="8597900"/>
            <a:ext cx="34671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altLang="zh-TW" sz="2400">
                <a:solidFill>
                  <a:schemeClr val="tx1"/>
                </a:solidFill>
                <a:latin typeface="Arial" charset="0"/>
                <a:sym typeface="Arial" charset="0"/>
              </a:rPr>
              <a:t>《</a:t>
            </a:r>
            <a:r>
              <a:rPr lang="zh-TW" altLang="en-US" sz="2400">
                <a:solidFill>
                  <a:schemeClr val="tx1"/>
                </a:solidFill>
                <a:latin typeface="Arial" charset="0"/>
                <a:sym typeface="Arial" charset="0"/>
              </a:rPr>
              <a:t>超越聲音藝術</a:t>
            </a:r>
            <a:r>
              <a:rPr lang="en-US" altLang="zh-TW" sz="2400">
                <a:solidFill>
                  <a:schemeClr val="tx1"/>
                </a:solidFill>
                <a:latin typeface="Arial" charset="0"/>
                <a:sym typeface="Arial" charset="0"/>
              </a:rPr>
              <a:t>》</a:t>
            </a:r>
            <a:r>
              <a:rPr lang="zh-TW" altLang="en-US" sz="2400">
                <a:solidFill>
                  <a:schemeClr val="tx1"/>
                </a:solidFill>
                <a:latin typeface="Arial" charset="0"/>
                <a:sym typeface="Arial" charset="0"/>
              </a:rPr>
              <a:t>林其蔚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8300" y="442913"/>
            <a:ext cx="13396913" cy="857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Rectangle 2"/>
          <p:cNvSpPr>
            <a:spLocks/>
          </p:cNvSpPr>
          <p:nvPr/>
        </p:nvSpPr>
        <p:spPr bwMode="auto">
          <a:xfrm>
            <a:off x="9372600" y="444500"/>
            <a:ext cx="34671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altLang="zh-TW" sz="2400">
                <a:solidFill>
                  <a:schemeClr val="tx1"/>
                </a:solidFill>
                <a:latin typeface="Arial" charset="0"/>
                <a:sym typeface="Arial" charset="0"/>
              </a:rPr>
              <a:t>《</a:t>
            </a:r>
            <a:r>
              <a:rPr lang="zh-TW" altLang="en-US" sz="2400">
                <a:solidFill>
                  <a:schemeClr val="tx1"/>
                </a:solidFill>
                <a:latin typeface="Arial" charset="0"/>
                <a:sym typeface="Arial" charset="0"/>
              </a:rPr>
              <a:t>超越聲音藝術</a:t>
            </a:r>
            <a:r>
              <a:rPr lang="en-US" altLang="zh-TW" sz="2400">
                <a:solidFill>
                  <a:schemeClr val="tx1"/>
                </a:solidFill>
                <a:latin typeface="Arial" charset="0"/>
                <a:sym typeface="Arial" charset="0"/>
              </a:rPr>
              <a:t>》</a:t>
            </a:r>
            <a:r>
              <a:rPr lang="zh-TW" altLang="en-US" sz="2400">
                <a:solidFill>
                  <a:schemeClr val="tx1"/>
                </a:solidFill>
                <a:latin typeface="Arial" charset="0"/>
                <a:sym typeface="Arial" charset="0"/>
              </a:rPr>
              <a:t>林其蔚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1116013"/>
            <a:ext cx="13068300" cy="572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2" name="Rectangle 2"/>
          <p:cNvSpPr>
            <a:spLocks/>
          </p:cNvSpPr>
          <p:nvPr/>
        </p:nvSpPr>
        <p:spPr bwMode="auto">
          <a:xfrm>
            <a:off x="9359900" y="6400800"/>
            <a:ext cx="34671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altLang="zh-TW" sz="2400">
                <a:solidFill>
                  <a:schemeClr val="tx1"/>
                </a:solidFill>
                <a:latin typeface="Arial" charset="0"/>
                <a:sym typeface="Arial" charset="0"/>
              </a:rPr>
              <a:t>《</a:t>
            </a:r>
            <a:r>
              <a:rPr lang="zh-TW" altLang="en-US" sz="2400">
                <a:solidFill>
                  <a:schemeClr val="tx1"/>
                </a:solidFill>
                <a:latin typeface="Arial" charset="0"/>
                <a:sym typeface="Arial" charset="0"/>
              </a:rPr>
              <a:t>超越聲音藝術</a:t>
            </a:r>
            <a:r>
              <a:rPr lang="en-US" altLang="zh-TW" sz="2400">
                <a:solidFill>
                  <a:schemeClr val="tx1"/>
                </a:solidFill>
                <a:latin typeface="Arial" charset="0"/>
                <a:sym typeface="Arial" charset="0"/>
              </a:rPr>
              <a:t>》</a:t>
            </a:r>
            <a:r>
              <a:rPr lang="zh-TW" altLang="en-US" sz="2400">
                <a:solidFill>
                  <a:schemeClr val="tx1"/>
                </a:solidFill>
                <a:latin typeface="Arial" charset="0"/>
                <a:sym typeface="Arial" charset="0"/>
              </a:rPr>
              <a:t>林其蔚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763"/>
            <a:ext cx="11736388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6" name="Rectangle 2"/>
          <p:cNvSpPr>
            <a:spLocks/>
          </p:cNvSpPr>
          <p:nvPr/>
        </p:nvSpPr>
        <p:spPr bwMode="auto">
          <a:xfrm>
            <a:off x="8267700" y="9309100"/>
            <a:ext cx="34671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altLang="zh-TW" sz="2400">
                <a:solidFill>
                  <a:schemeClr val="tx1"/>
                </a:solidFill>
                <a:latin typeface="Arial" charset="0"/>
                <a:sym typeface="Arial" charset="0"/>
              </a:rPr>
              <a:t>《</a:t>
            </a:r>
            <a:r>
              <a:rPr lang="zh-TW" altLang="en-US" sz="2400">
                <a:solidFill>
                  <a:schemeClr val="tx1"/>
                </a:solidFill>
                <a:latin typeface="Arial" charset="0"/>
                <a:sym typeface="Arial" charset="0"/>
              </a:rPr>
              <a:t>超越聲音藝術</a:t>
            </a:r>
            <a:r>
              <a:rPr lang="en-US" altLang="zh-TW" sz="2400">
                <a:solidFill>
                  <a:schemeClr val="tx1"/>
                </a:solidFill>
                <a:latin typeface="Arial" charset="0"/>
                <a:sym typeface="Arial" charset="0"/>
              </a:rPr>
              <a:t>》</a:t>
            </a:r>
            <a:r>
              <a:rPr lang="zh-TW" altLang="en-US" sz="2400">
                <a:solidFill>
                  <a:schemeClr val="tx1"/>
                </a:solidFill>
                <a:latin typeface="Arial" charset="0"/>
                <a:sym typeface="Arial" charset="0"/>
              </a:rPr>
              <a:t>林其蔚</a:t>
            </a: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1460500"/>
            <a:ext cx="13431838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Rectangle 2"/>
          <p:cNvSpPr>
            <a:spLocks/>
          </p:cNvSpPr>
          <p:nvPr/>
        </p:nvSpPr>
        <p:spPr bwMode="auto">
          <a:xfrm>
            <a:off x="9359900" y="9118600"/>
            <a:ext cx="34671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altLang="zh-TW" sz="2400">
                <a:solidFill>
                  <a:schemeClr val="tx1"/>
                </a:solidFill>
                <a:latin typeface="Arial" charset="0"/>
                <a:sym typeface="Arial" charset="0"/>
              </a:rPr>
              <a:t>《</a:t>
            </a:r>
            <a:r>
              <a:rPr lang="zh-TW" altLang="en-US" sz="2400">
                <a:solidFill>
                  <a:schemeClr val="tx1"/>
                </a:solidFill>
                <a:latin typeface="Arial" charset="0"/>
                <a:sym typeface="Arial" charset="0"/>
              </a:rPr>
              <a:t>超越聲音藝術</a:t>
            </a:r>
            <a:r>
              <a:rPr lang="en-US" altLang="zh-TW" sz="2400">
                <a:solidFill>
                  <a:schemeClr val="tx1"/>
                </a:solidFill>
                <a:latin typeface="Arial" charset="0"/>
                <a:sym typeface="Arial" charset="0"/>
              </a:rPr>
              <a:t>》</a:t>
            </a:r>
            <a:r>
              <a:rPr lang="zh-TW" altLang="en-US" sz="2400">
                <a:solidFill>
                  <a:schemeClr val="tx1"/>
                </a:solidFill>
                <a:latin typeface="Arial" charset="0"/>
                <a:sym typeface="Arial" charset="0"/>
              </a:rPr>
              <a:t>林其蔚</a:t>
            </a:r>
          </a:p>
        </p:txBody>
      </p:sp>
    </p:spTree>
  </p:cSld>
  <p:clrMapOvr>
    <a:masterClrMapping/>
  </p:clrMapOvr>
  <p:transition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空白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空白">
      <a:majorFont>
        <a:latin typeface="Gill Sans"/>
        <a:ea typeface="Heiti TC Light"/>
        <a:cs typeface="Heiti TC Light"/>
      </a:majorFont>
      <a:minorFont>
        <a:latin typeface="Gill Sans"/>
        <a:ea typeface="Heiti TC Light"/>
        <a:cs typeface="Heiti T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Heiti TC Light" charset="0"/>
            <a:cs typeface="Heiti TC Light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Heiti TC Light" charset="0"/>
            <a:cs typeface="Heiti TC Light" charset="0"/>
            <a:sym typeface="Gill Sans" charset="0"/>
          </a:defRPr>
        </a:defPPr>
      </a:lstStyle>
    </a:lnDef>
  </a:objectDefaults>
  <a:extraClrSchemeLst>
    <a:extraClrScheme>
      <a:clrScheme name="空白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項目符號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項目符號">
      <a:majorFont>
        <a:latin typeface="Gill Sans"/>
        <a:ea typeface="Heiti TC Light"/>
        <a:cs typeface="Heiti TC Light"/>
      </a:majorFont>
      <a:minorFont>
        <a:latin typeface="Gill Sans"/>
        <a:ea typeface="Heiti TC Light"/>
        <a:cs typeface="Heiti T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Heiti TC Light" charset="0"/>
            <a:cs typeface="Heiti TC Light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Heiti TC Light" charset="0"/>
            <a:cs typeface="Heiti TC Light" charset="0"/>
            <a:sym typeface="Gill Sans" charset="0"/>
          </a:defRPr>
        </a:defPPr>
      </a:lstStyle>
    </a:lnDef>
  </a:objectDefaults>
  <a:extraClrSchemeLst>
    <a:extraClrScheme>
      <a:clrScheme name="項目符號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標題與項目符號 - 左側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題與項目符號 - 左側">
      <a:majorFont>
        <a:latin typeface="Gill Sans"/>
        <a:ea typeface="Heiti TC Light"/>
        <a:cs typeface="Heiti TC Light"/>
      </a:majorFont>
      <a:minorFont>
        <a:latin typeface="Gill Sans"/>
        <a:ea typeface="Heiti TC Light"/>
        <a:cs typeface="Heiti T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Heiti TC Light" charset="0"/>
            <a:cs typeface="Heiti TC Light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Heiti TC Light" charset="0"/>
            <a:cs typeface="Heiti TC Light" charset="0"/>
            <a:sym typeface="Gill Sans" charset="0"/>
          </a:defRPr>
        </a:defPPr>
      </a:lstStyle>
    </a:lnDef>
  </a:objectDefaults>
  <a:extraClrSchemeLst>
    <a:extraClrScheme>
      <a:clrScheme name="標題與項目符號 - 左側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標題與項目符號 - 2 欄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題與項目符號 - 2 欄">
      <a:majorFont>
        <a:latin typeface="Gill Sans"/>
        <a:ea typeface="Heiti TC Light"/>
        <a:cs typeface="Heiti TC Light"/>
      </a:majorFont>
      <a:minorFont>
        <a:latin typeface="Gill Sans"/>
        <a:ea typeface="Heiti TC Light"/>
        <a:cs typeface="Heiti T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Heiti TC Light" charset="0"/>
            <a:cs typeface="Heiti TC Light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Heiti TC Light" charset="0"/>
            <a:cs typeface="Heiti TC Light" charset="0"/>
            <a:sym typeface="Gill Sans" charset="0"/>
          </a:defRPr>
        </a:defPPr>
      </a:lstStyle>
    </a:lnDef>
  </a:objectDefaults>
  <a:extraClrSchemeLst>
    <a:extraClrScheme>
      <a:clrScheme name="標題與項目符號 - 2 欄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標題與項目符號 - 右側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題與項目符號 - 右側">
      <a:majorFont>
        <a:latin typeface="Gill Sans"/>
        <a:ea typeface="Heiti TC Light"/>
        <a:cs typeface="Heiti TC Light"/>
      </a:majorFont>
      <a:minorFont>
        <a:latin typeface="Gill Sans"/>
        <a:ea typeface="Heiti TC Light"/>
        <a:cs typeface="Heiti T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Heiti TC Light" charset="0"/>
            <a:cs typeface="Heiti TC Light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Heiti TC Light" charset="0"/>
            <a:cs typeface="Heiti TC Light" charset="0"/>
            <a:sym typeface="Gill Sans" charset="0"/>
          </a:defRPr>
        </a:defPPr>
      </a:lstStyle>
    </a:lnDef>
  </a:objectDefaults>
  <a:extraClrSchemeLst>
    <a:extraClrScheme>
      <a:clrScheme name="標題與項目符號 - 右側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標題、項目符號與照片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題、項目符號與照片">
      <a:majorFont>
        <a:latin typeface="Gill Sans"/>
        <a:ea typeface="Heiti TC Light"/>
        <a:cs typeface="Heiti TC Light"/>
      </a:majorFont>
      <a:minorFont>
        <a:latin typeface="Gill Sans"/>
        <a:ea typeface="Heiti TC Light"/>
        <a:cs typeface="Heiti T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Heiti TC Light" charset="0"/>
            <a:cs typeface="Heiti TC Light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Heiti TC Light" charset="0"/>
            <a:cs typeface="Heiti TC Light" charset="0"/>
            <a:sym typeface="Gill Sans" charset="0"/>
          </a:defRPr>
        </a:defPPr>
      </a:lstStyle>
    </a:lnDef>
  </a:objectDefaults>
  <a:extraClrSchemeLst>
    <a:extraClrScheme>
      <a:clrScheme name="標題、項目符號與照片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_項目符號">
  <a:themeElements>
    <a:clrScheme name="項目符號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項目符號">
      <a:majorFont>
        <a:latin typeface="Gill Sans"/>
        <a:ea typeface="Heiti TC Light"/>
        <a:cs typeface="Heiti TC Light"/>
      </a:majorFont>
      <a:minorFont>
        <a:latin typeface="Gill Sans"/>
        <a:ea typeface="Heiti TC Light"/>
        <a:cs typeface="Heiti T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Heiti TC Light" charset="0"/>
            <a:cs typeface="Heiti TC Light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Heiti TC Light" charset="0"/>
            <a:cs typeface="Heiti TC Light" charset="0"/>
            <a:sym typeface="Gill Sans" charset="0"/>
          </a:defRPr>
        </a:defPPr>
      </a:lstStyle>
    </a:lnDef>
  </a:objectDefaults>
  <a:extraClrSchemeLst>
    <a:extraClrScheme>
      <a:clrScheme name="項目符號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標題與項目符號">
  <a:themeElements>
    <a:clrScheme name="標題與項目符號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題與項目符號">
      <a:majorFont>
        <a:latin typeface="Gill Sans"/>
        <a:ea typeface="Heiti TC Light"/>
        <a:cs typeface="Heiti TC Light"/>
      </a:majorFont>
      <a:minorFont>
        <a:latin typeface="Gill Sans"/>
        <a:ea typeface="Heiti TC Light"/>
        <a:cs typeface="Heiti T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Heiti TC Light" charset="0"/>
            <a:cs typeface="Heiti TC Light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Heiti TC Light" charset="0"/>
            <a:cs typeface="Heiti TC Light" charset="0"/>
            <a:sym typeface="Gill Sans" charset="0"/>
          </a:defRPr>
        </a:defPPr>
      </a:lstStyle>
    </a:lnDef>
  </a:objectDefaults>
  <a:extraClrSchemeLst>
    <a:extraClrScheme>
      <a:clrScheme name="標題與項目符號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_標題 - 中央">
  <a:themeElements>
    <a:clrScheme name="標題 - 中央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題 - 中央">
      <a:majorFont>
        <a:latin typeface="Gill Sans"/>
        <a:ea typeface="Heiti TC Light"/>
        <a:cs typeface="Heiti TC Light"/>
      </a:majorFont>
      <a:minorFont>
        <a:latin typeface="Gill Sans"/>
        <a:ea typeface="Heiti TC Light"/>
        <a:cs typeface="Heiti T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Heiti TC Light" charset="0"/>
            <a:cs typeface="Heiti TC Light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Heiti TC Light" charset="0"/>
            <a:cs typeface="Heiti TC Light" charset="0"/>
            <a:sym typeface="Gill Sans" charset="0"/>
          </a:defRPr>
        </a:defPPr>
      </a:lstStyle>
    </a:lnDef>
  </a:objectDefaults>
  <a:extraClrSchemeLst>
    <a:extraClrScheme>
      <a:clrScheme name="標題 - 中央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_標題與副標題">
  <a:themeElements>
    <a:clrScheme name="標題與副標題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題與副標題">
      <a:majorFont>
        <a:latin typeface="Gill Sans"/>
        <a:ea typeface="Heiti TC Light"/>
        <a:cs typeface="Heiti TC Light"/>
      </a:majorFont>
      <a:minorFont>
        <a:latin typeface="Gill Sans"/>
        <a:ea typeface="Heiti TC Light"/>
        <a:cs typeface="Heiti T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Heiti TC Light" charset="0"/>
            <a:cs typeface="Heiti TC Light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Heiti TC Light" charset="0"/>
            <a:cs typeface="Heiti TC Light" charset="0"/>
            <a:sym typeface="Gill Sans" charset="0"/>
          </a:defRPr>
        </a:defPPr>
      </a:lstStyle>
    </a:lnDef>
  </a:objectDefaults>
  <a:extraClrSchemeLst>
    <a:extraClrScheme>
      <a:clrScheme name="標題與副標題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_照片 - 橫向">
  <a:themeElements>
    <a:clrScheme name="照片 - 橫向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照片 - 橫向">
      <a:majorFont>
        <a:latin typeface="Gill Sans"/>
        <a:ea typeface="Heiti TC Light"/>
        <a:cs typeface="Heiti TC Light"/>
      </a:majorFont>
      <a:minorFont>
        <a:latin typeface="Gill Sans"/>
        <a:ea typeface="Heiti TC Light"/>
        <a:cs typeface="Heiti T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Heiti TC Light" charset="0"/>
            <a:cs typeface="Heiti TC Light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Heiti TC Light" charset="0"/>
            <a:cs typeface="Heiti TC Light" charset="0"/>
            <a:sym typeface="Gill Sans" charset="0"/>
          </a:defRPr>
        </a:defPPr>
      </a:lstStyle>
    </a:lnDef>
  </a:objectDefaults>
  <a:extraClrSchemeLst>
    <a:extraClrScheme>
      <a:clrScheme name="照片 - 橫向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空白">
  <a:themeElements>
    <a:clrScheme name="空白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空白">
      <a:majorFont>
        <a:latin typeface="Gill Sans"/>
        <a:ea typeface="Heiti TC Light"/>
        <a:cs typeface="Heiti TC Light"/>
      </a:majorFont>
      <a:minorFont>
        <a:latin typeface="Gill Sans"/>
        <a:ea typeface="Heiti TC Light"/>
        <a:cs typeface="Heiti T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Heiti TC Light" charset="0"/>
            <a:cs typeface="Heiti TC Light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Heiti TC Light" charset="0"/>
            <a:cs typeface="Heiti TC Light" charset="0"/>
            <a:sym typeface="Gill Sans" charset="0"/>
          </a:defRPr>
        </a:defPPr>
      </a:lstStyle>
    </a:lnDef>
  </a:objectDefaults>
  <a:extraClrSchemeLst>
    <a:extraClrScheme>
      <a:clrScheme name="空白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_照片 - 水平反射">
  <a:themeElements>
    <a:clrScheme name="照片 - 水平反射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照片 - 水平反射">
      <a:majorFont>
        <a:latin typeface="Gill Sans"/>
        <a:ea typeface="Heiti TC Light"/>
        <a:cs typeface="Heiti TC Light"/>
      </a:majorFont>
      <a:minorFont>
        <a:latin typeface="Gill Sans"/>
        <a:ea typeface="Heiti TC Light"/>
        <a:cs typeface="Heiti T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Heiti TC Light" charset="0"/>
            <a:cs typeface="Heiti TC Light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Heiti TC Light" charset="0"/>
            <a:cs typeface="Heiti TC Light" charset="0"/>
            <a:sym typeface="Gill Sans" charset="0"/>
          </a:defRPr>
        </a:defPPr>
      </a:lstStyle>
    </a:lnDef>
  </a:objectDefaults>
  <a:extraClrSchemeLst>
    <a:extraClrScheme>
      <a:clrScheme name="照片 - 水平反射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_照片 - 直向">
  <a:themeElements>
    <a:clrScheme name="照片 - 直向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照片 - 直向">
      <a:majorFont>
        <a:latin typeface="Gill Sans"/>
        <a:ea typeface="Heiti TC Light"/>
        <a:cs typeface="Heiti TC Light"/>
      </a:majorFont>
      <a:minorFont>
        <a:latin typeface="Gill Sans"/>
        <a:ea typeface="Heiti TC Light"/>
        <a:cs typeface="Heiti T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Heiti TC Light" charset="0"/>
            <a:cs typeface="Heiti TC Light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Heiti TC Light" charset="0"/>
            <a:cs typeface="Heiti TC Light" charset="0"/>
            <a:sym typeface="Gill Sans" charset="0"/>
          </a:defRPr>
        </a:defPPr>
      </a:lstStyle>
    </a:lnDef>
  </a:objectDefaults>
  <a:extraClrSchemeLst>
    <a:extraClrScheme>
      <a:clrScheme name="照片 - 直向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1_照片 - 垂直反射">
  <a:themeElements>
    <a:clrScheme name="照片 - 垂直反射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照片 - 垂直反射">
      <a:majorFont>
        <a:latin typeface="Gill Sans"/>
        <a:ea typeface="Heiti TC Light"/>
        <a:cs typeface="Heiti TC Light"/>
      </a:majorFont>
      <a:minorFont>
        <a:latin typeface="Gill Sans"/>
        <a:ea typeface="Heiti TC Light"/>
        <a:cs typeface="Heiti T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Heiti TC Light" charset="0"/>
            <a:cs typeface="Heiti TC Light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Heiti TC Light" charset="0"/>
            <a:cs typeface="Heiti TC Light" charset="0"/>
            <a:sym typeface="Gill Sans" charset="0"/>
          </a:defRPr>
        </a:defPPr>
      </a:lstStyle>
    </a:lnDef>
  </a:objectDefaults>
  <a:extraClrSchemeLst>
    <a:extraClrScheme>
      <a:clrScheme name="照片 - 垂直反射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_標題 - 上方">
  <a:themeElements>
    <a:clrScheme name="標題 - 上方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題 - 上方">
      <a:majorFont>
        <a:latin typeface="Gill Sans"/>
        <a:ea typeface="Heiti TC Light"/>
        <a:cs typeface="Heiti TC Light"/>
      </a:majorFont>
      <a:minorFont>
        <a:latin typeface="Gill Sans"/>
        <a:ea typeface="Heiti TC Light"/>
        <a:cs typeface="Heiti T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Heiti TC Light" charset="0"/>
            <a:cs typeface="Heiti TC Light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Heiti TC Light" charset="0"/>
            <a:cs typeface="Heiti TC Light" charset="0"/>
            <a:sym typeface="Gill Sans" charset="0"/>
          </a:defRPr>
        </a:defPPr>
      </a:lstStyle>
    </a:lnDef>
  </a:objectDefaults>
  <a:extraClrSchemeLst>
    <a:extraClrScheme>
      <a:clrScheme name="標題 - 上方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1_標題與項目符號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題與項目符號">
      <a:majorFont>
        <a:latin typeface="Gill Sans"/>
        <a:ea typeface="Heiti TC Light"/>
        <a:cs typeface="Heiti TC Light"/>
      </a:majorFont>
      <a:minorFont>
        <a:latin typeface="Gill Sans"/>
        <a:ea typeface="Heiti TC Light"/>
        <a:cs typeface="Heiti T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Heiti TC Light" charset="0"/>
            <a:cs typeface="Heiti TC Light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Heiti TC Light" charset="0"/>
            <a:cs typeface="Heiti TC Light" charset="0"/>
            <a:sym typeface="Gill Sans" charset="0"/>
          </a:defRPr>
        </a:defPPr>
      </a:lstStyle>
    </a:lnDef>
  </a:objectDefaults>
  <a:extraClrSchemeLst>
    <a:extraClrScheme>
      <a:clrScheme name="標題與項目符號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1_標題與項目符號 - 左側">
  <a:themeElements>
    <a:clrScheme name="標題與項目符號 - 左側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題與項目符號 - 左側">
      <a:majorFont>
        <a:latin typeface="Gill Sans"/>
        <a:ea typeface="Heiti TC Light"/>
        <a:cs typeface="Heiti TC Light"/>
      </a:majorFont>
      <a:minorFont>
        <a:latin typeface="Gill Sans"/>
        <a:ea typeface="Heiti TC Light"/>
        <a:cs typeface="Heiti T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Heiti TC Light" charset="0"/>
            <a:cs typeface="Heiti TC Light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Heiti TC Light" charset="0"/>
            <a:cs typeface="Heiti TC Light" charset="0"/>
            <a:sym typeface="Gill Sans" charset="0"/>
          </a:defRPr>
        </a:defPPr>
      </a:lstStyle>
    </a:lnDef>
  </a:objectDefaults>
  <a:extraClrSchemeLst>
    <a:extraClrScheme>
      <a:clrScheme name="標題與項目符號 - 左側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1_標題與項目符號 - 2 欄">
  <a:themeElements>
    <a:clrScheme name="標題與項目符號 - 2 欄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題與項目符號 - 2 欄">
      <a:majorFont>
        <a:latin typeface="Gill Sans"/>
        <a:ea typeface="Heiti TC Light"/>
        <a:cs typeface="Heiti TC Light"/>
      </a:majorFont>
      <a:minorFont>
        <a:latin typeface="Gill Sans"/>
        <a:ea typeface="Heiti TC Light"/>
        <a:cs typeface="Heiti T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Heiti TC Light" charset="0"/>
            <a:cs typeface="Heiti TC Light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Heiti TC Light" charset="0"/>
            <a:cs typeface="Heiti TC Light" charset="0"/>
            <a:sym typeface="Gill Sans" charset="0"/>
          </a:defRPr>
        </a:defPPr>
      </a:lstStyle>
    </a:lnDef>
  </a:objectDefaults>
  <a:extraClrSchemeLst>
    <a:extraClrScheme>
      <a:clrScheme name="標題與項目符號 - 2 欄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1_標題與項目符號 - 右側">
  <a:themeElements>
    <a:clrScheme name="標題與項目符號 - 右側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題與項目符號 - 右側">
      <a:majorFont>
        <a:latin typeface="Gill Sans"/>
        <a:ea typeface="Heiti TC Light"/>
        <a:cs typeface="Heiti TC Light"/>
      </a:majorFont>
      <a:minorFont>
        <a:latin typeface="Gill Sans"/>
        <a:ea typeface="Heiti TC Light"/>
        <a:cs typeface="Heiti T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Heiti TC Light" charset="0"/>
            <a:cs typeface="Heiti TC Light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Heiti TC Light" charset="0"/>
            <a:cs typeface="Heiti TC Light" charset="0"/>
            <a:sym typeface="Gill Sans" charset="0"/>
          </a:defRPr>
        </a:defPPr>
      </a:lstStyle>
    </a:lnDef>
  </a:objectDefaults>
  <a:extraClrSchemeLst>
    <a:extraClrScheme>
      <a:clrScheme name="標題與項目符號 - 右側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1_標題、項目符號與照片">
  <a:themeElements>
    <a:clrScheme name="標題、項目符號與照片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題、項目符號與照片">
      <a:majorFont>
        <a:latin typeface="Gill Sans"/>
        <a:ea typeface="Heiti TC Light"/>
        <a:cs typeface="Heiti TC Light"/>
      </a:majorFont>
      <a:minorFont>
        <a:latin typeface="Gill Sans"/>
        <a:ea typeface="Heiti TC Light"/>
        <a:cs typeface="Heiti T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Heiti TC Light" charset="0"/>
            <a:cs typeface="Heiti TC Light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Heiti TC Light" charset="0"/>
            <a:cs typeface="Heiti TC Light" charset="0"/>
            <a:sym typeface="Gill Sans" charset="0"/>
          </a:defRPr>
        </a:defPPr>
      </a:lstStyle>
    </a:lnDef>
  </a:objectDefaults>
  <a:extraClrSchemeLst>
    <a:extraClrScheme>
      <a:clrScheme name="標題、項目符號與照片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標題 - 中央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題 - 中央">
      <a:majorFont>
        <a:latin typeface="Gill Sans"/>
        <a:ea typeface="Heiti TC Light"/>
        <a:cs typeface="Heiti TC Light"/>
      </a:majorFont>
      <a:minorFont>
        <a:latin typeface="Gill Sans"/>
        <a:ea typeface="Heiti TC Light"/>
        <a:cs typeface="Heiti T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Heiti TC Light" charset="0"/>
            <a:cs typeface="Heiti TC Light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Heiti TC Light" charset="0"/>
            <a:cs typeface="Heiti TC Light" charset="0"/>
            <a:sym typeface="Gill Sans" charset="0"/>
          </a:defRPr>
        </a:defPPr>
      </a:lstStyle>
    </a:lnDef>
  </a:objectDefaults>
  <a:extraClrSchemeLst>
    <a:extraClrScheme>
      <a:clrScheme name="標題 - 中央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標題與副標題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題與副標題">
      <a:majorFont>
        <a:latin typeface="Gill Sans"/>
        <a:ea typeface="Heiti TC Light"/>
        <a:cs typeface="Heiti TC Light"/>
      </a:majorFont>
      <a:minorFont>
        <a:latin typeface="Gill Sans"/>
        <a:ea typeface="Heiti TC Light"/>
        <a:cs typeface="Heiti T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Heiti TC Light" charset="0"/>
            <a:cs typeface="Heiti TC Light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Heiti TC Light" charset="0"/>
            <a:cs typeface="Heiti TC Light" charset="0"/>
            <a:sym typeface="Gill Sans" charset="0"/>
          </a:defRPr>
        </a:defPPr>
      </a:lstStyle>
    </a:lnDef>
  </a:objectDefaults>
  <a:extraClrSchemeLst>
    <a:extraClrScheme>
      <a:clrScheme name="標題與副標題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照片 - 橫向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照片 - 橫向">
      <a:majorFont>
        <a:latin typeface="Gill Sans"/>
        <a:ea typeface="Heiti TC Light"/>
        <a:cs typeface="Heiti TC Light"/>
      </a:majorFont>
      <a:minorFont>
        <a:latin typeface="Gill Sans"/>
        <a:ea typeface="Heiti TC Light"/>
        <a:cs typeface="Heiti T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Heiti TC Light" charset="0"/>
            <a:cs typeface="Heiti TC Light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Heiti TC Light" charset="0"/>
            <a:cs typeface="Heiti TC Light" charset="0"/>
            <a:sym typeface="Gill Sans" charset="0"/>
          </a:defRPr>
        </a:defPPr>
      </a:lstStyle>
    </a:lnDef>
  </a:objectDefaults>
  <a:extraClrSchemeLst>
    <a:extraClrScheme>
      <a:clrScheme name="照片 - 橫向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照片 - 水平反射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照片 - 水平反射">
      <a:majorFont>
        <a:latin typeface="Gill Sans"/>
        <a:ea typeface="Heiti TC Light"/>
        <a:cs typeface="Heiti TC Light"/>
      </a:majorFont>
      <a:minorFont>
        <a:latin typeface="Gill Sans"/>
        <a:ea typeface="Heiti TC Light"/>
        <a:cs typeface="Heiti T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Heiti TC Light" charset="0"/>
            <a:cs typeface="Heiti TC Light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Heiti TC Light" charset="0"/>
            <a:cs typeface="Heiti TC Light" charset="0"/>
            <a:sym typeface="Gill Sans" charset="0"/>
          </a:defRPr>
        </a:defPPr>
      </a:lstStyle>
    </a:lnDef>
  </a:objectDefaults>
  <a:extraClrSchemeLst>
    <a:extraClrScheme>
      <a:clrScheme name="照片 - 水平反射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照片 - 直向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照片 - 直向">
      <a:majorFont>
        <a:latin typeface="Gill Sans"/>
        <a:ea typeface="Heiti TC Light"/>
        <a:cs typeface="Heiti TC Light"/>
      </a:majorFont>
      <a:minorFont>
        <a:latin typeface="Gill Sans"/>
        <a:ea typeface="Heiti TC Light"/>
        <a:cs typeface="Heiti T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Heiti TC Light" charset="0"/>
            <a:cs typeface="Heiti TC Light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Heiti TC Light" charset="0"/>
            <a:cs typeface="Heiti TC Light" charset="0"/>
            <a:sym typeface="Gill Sans" charset="0"/>
          </a:defRPr>
        </a:defPPr>
      </a:lstStyle>
    </a:lnDef>
  </a:objectDefaults>
  <a:extraClrSchemeLst>
    <a:extraClrScheme>
      <a:clrScheme name="照片 - 直向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照片 - 垂直反射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照片 - 垂直反射">
      <a:majorFont>
        <a:latin typeface="Gill Sans"/>
        <a:ea typeface="Heiti TC Light"/>
        <a:cs typeface="Heiti TC Light"/>
      </a:majorFont>
      <a:minorFont>
        <a:latin typeface="Gill Sans"/>
        <a:ea typeface="Heiti TC Light"/>
        <a:cs typeface="Heiti T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Heiti TC Light" charset="0"/>
            <a:cs typeface="Heiti TC Light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Heiti TC Light" charset="0"/>
            <a:cs typeface="Heiti TC Light" charset="0"/>
            <a:sym typeface="Gill Sans" charset="0"/>
          </a:defRPr>
        </a:defPPr>
      </a:lstStyle>
    </a:lnDef>
  </a:objectDefaults>
  <a:extraClrSchemeLst>
    <a:extraClrScheme>
      <a:clrScheme name="照片 - 垂直反射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標題 - 上方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題 - 上方">
      <a:majorFont>
        <a:latin typeface="Gill Sans"/>
        <a:ea typeface="Heiti TC Light"/>
        <a:cs typeface="Heiti TC Light"/>
      </a:majorFont>
      <a:minorFont>
        <a:latin typeface="Gill Sans"/>
        <a:ea typeface="Heiti TC Light"/>
        <a:cs typeface="Heiti T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Heiti TC Light" charset="0"/>
            <a:cs typeface="Heiti TC Light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Heiti TC Light" charset="0"/>
            <a:cs typeface="Heiti TC Light" charset="0"/>
            <a:sym typeface="Gill Sans" charset="0"/>
          </a:defRPr>
        </a:defPPr>
      </a:lstStyle>
    </a:lnDef>
  </a:objectDefaults>
  <a:extraClrSchemeLst>
    <a:extraClrScheme>
      <a:clrScheme name="標題 - 上方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Pages>0</Pages>
  <Words>284</Words>
  <Characters>0</Characters>
  <Application>Microsoft Office PowerPoint</Application>
  <PresentationFormat>自訂</PresentationFormat>
  <Lines>0</Lines>
  <Paragraphs>40</Paragraphs>
  <Slides>37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28</vt:i4>
      </vt:variant>
      <vt:variant>
        <vt:lpstr>投影片標題</vt:lpstr>
      </vt:variant>
      <vt:variant>
        <vt:i4>37</vt:i4>
      </vt:variant>
    </vt:vector>
  </HeadingPairs>
  <TitlesOfParts>
    <vt:vector size="65" baseType="lpstr">
      <vt:lpstr>空白</vt:lpstr>
      <vt:lpstr>1_空白</vt:lpstr>
      <vt:lpstr>標題 - 中央</vt:lpstr>
      <vt:lpstr>標題與副標題</vt:lpstr>
      <vt:lpstr>照片 - 橫向</vt:lpstr>
      <vt:lpstr>照片 - 水平反射</vt:lpstr>
      <vt:lpstr>照片 - 直向</vt:lpstr>
      <vt:lpstr>照片 - 垂直反射</vt:lpstr>
      <vt:lpstr>標題 - 上方</vt:lpstr>
      <vt:lpstr>項目符號</vt:lpstr>
      <vt:lpstr>標題與項目符號 - 左側</vt:lpstr>
      <vt:lpstr>標題與項目符號 - 2 欄</vt:lpstr>
      <vt:lpstr>標題與項目符號 - 右側</vt:lpstr>
      <vt:lpstr>標題、項目符號與照片</vt:lpstr>
      <vt:lpstr>1_項目符號</vt:lpstr>
      <vt:lpstr>標題與項目符號</vt:lpstr>
      <vt:lpstr>1_標題 - 中央</vt:lpstr>
      <vt:lpstr>1_標題與副標題</vt:lpstr>
      <vt:lpstr>1_照片 - 橫向</vt:lpstr>
      <vt:lpstr>1_照片 - 水平反射</vt:lpstr>
      <vt:lpstr>1_照片 - 直向</vt:lpstr>
      <vt:lpstr>1_照片 - 垂直反射</vt:lpstr>
      <vt:lpstr>1_標題 - 上方</vt:lpstr>
      <vt:lpstr>1_標題與項目符號</vt:lpstr>
      <vt:lpstr>1_標題與項目符號 - 左側</vt:lpstr>
      <vt:lpstr>1_標題與項目符號 - 2 欄</vt:lpstr>
      <vt:lpstr>1_標題與項目符號 - 右側</vt:lpstr>
      <vt:lpstr>1_標題、項目符號與照片</vt:lpstr>
      <vt:lpstr>投影片 1</vt:lpstr>
      <vt:lpstr>投影片 2</vt:lpstr>
      <vt:lpstr>投影片 3</vt:lpstr>
      <vt:lpstr>投影片 4</vt:lpstr>
      <vt:lpstr>投影片 5</vt:lpstr>
      <vt:lpstr>投影片 6</vt:lpstr>
      <vt:lpstr>投影片 7</vt:lpstr>
      <vt:lpstr>投影片 8</vt:lpstr>
      <vt:lpstr>投影片 9</vt:lpstr>
      <vt:lpstr>投影片 10</vt:lpstr>
      <vt:lpstr>投影片 11</vt:lpstr>
      <vt:lpstr>投影片 12</vt:lpstr>
      <vt:lpstr>投影片 13</vt:lpstr>
      <vt:lpstr>投影片 14</vt:lpstr>
      <vt:lpstr>投影片 15</vt:lpstr>
      <vt:lpstr>投影片 16</vt:lpstr>
      <vt:lpstr>投影片 17</vt:lpstr>
      <vt:lpstr>投影片 18</vt:lpstr>
      <vt:lpstr>投影片 19</vt:lpstr>
      <vt:lpstr>投影片 20</vt:lpstr>
      <vt:lpstr>投影片 21</vt:lpstr>
      <vt:lpstr>投影片 22</vt:lpstr>
      <vt:lpstr>投影片 23</vt:lpstr>
      <vt:lpstr>投影片 24</vt:lpstr>
      <vt:lpstr>投影片 25</vt:lpstr>
      <vt:lpstr>投影片 26</vt:lpstr>
      <vt:lpstr>投影片 27</vt:lpstr>
      <vt:lpstr>投影片 28</vt:lpstr>
      <vt:lpstr>投影片 29</vt:lpstr>
      <vt:lpstr>投影片 30</vt:lpstr>
      <vt:lpstr>投影片 31</vt:lpstr>
      <vt:lpstr>投影片 32</vt:lpstr>
      <vt:lpstr>投影片 33</vt:lpstr>
      <vt:lpstr>投影片 34</vt:lpstr>
      <vt:lpstr>投影片 35</vt:lpstr>
      <vt:lpstr>投影片 36</vt:lpstr>
      <vt:lpstr>投影片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subject/>
  <dc:creator/>
  <cp:keywords/>
  <dc:description/>
  <cp:lastModifiedBy>suchu</cp:lastModifiedBy>
  <cp:revision>2</cp:revision>
  <dcterms:modified xsi:type="dcterms:W3CDTF">2013-01-20T13:39:18Z</dcterms:modified>
</cp:coreProperties>
</file>